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4"/>
  </p:sldMasterIdLst>
  <p:notesMasterIdLst>
    <p:notesMasterId r:id="rId23"/>
  </p:notesMasterIdLst>
  <p:sldIdLst>
    <p:sldId id="266" r:id="rId5"/>
    <p:sldId id="256" r:id="rId6"/>
    <p:sldId id="269" r:id="rId7"/>
    <p:sldId id="265" r:id="rId8"/>
    <p:sldId id="257" r:id="rId9"/>
    <p:sldId id="291" r:id="rId10"/>
    <p:sldId id="270" r:id="rId11"/>
    <p:sldId id="259" r:id="rId12"/>
    <p:sldId id="286" r:id="rId13"/>
    <p:sldId id="292" r:id="rId14"/>
    <p:sldId id="289" r:id="rId15"/>
    <p:sldId id="276" r:id="rId16"/>
    <p:sldId id="279" r:id="rId17"/>
    <p:sldId id="285" r:id="rId18"/>
    <p:sldId id="261" r:id="rId19"/>
    <p:sldId id="281" r:id="rId20"/>
    <p:sldId id="295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386470E5-6B14-B14C-9D11-F2812C667F2C}">
          <p14:sldIdLst>
            <p14:sldId id="266"/>
            <p14:sldId id="256"/>
            <p14:sldId id="269"/>
            <p14:sldId id="265"/>
            <p14:sldId id="257"/>
            <p14:sldId id="291"/>
            <p14:sldId id="270"/>
            <p14:sldId id="259"/>
            <p14:sldId id="286"/>
            <p14:sldId id="292"/>
            <p14:sldId id="289"/>
            <p14:sldId id="276"/>
            <p14:sldId id="279"/>
            <p14:sldId id="285"/>
            <p14:sldId id="261"/>
            <p14:sldId id="281"/>
            <p14:sldId id="295"/>
            <p14:sldId id="280"/>
          </p14:sldIdLst>
        </p14:section>
        <p14:section name="Untitled Section" id="{84F3C3AA-CADB-4A45-93E8-66DECE33F929}">
          <p14:sldIdLst/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ABB7"/>
    <a:srgbClr val="9C2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1538" autoAdjust="0"/>
  </p:normalViewPr>
  <p:slideViewPr>
    <p:cSldViewPr snapToGrid="0">
      <p:cViewPr>
        <p:scale>
          <a:sx n="75" d="100"/>
          <a:sy n="75" d="100"/>
        </p:scale>
        <p:origin x="-19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D73E9-74C7-F94E-BBC2-0C6F1BFFB807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59053-AEE7-434C-B342-027C4C2AD63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89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None/>
            </a:pPr>
            <a:endParaRPr lang="nl-N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2400" kern="1200" dirty="0">
              <a:solidFill>
                <a:schemeClr val="tx1"/>
              </a:solidFill>
              <a:latin typeface="+mn-lt"/>
              <a:ea typeface="+mn-lt"/>
              <a:cs typeface="+mn-lt"/>
            </a:endParaRPr>
          </a:p>
          <a:p>
            <a:endParaRPr lang="nl-NL" sz="2400" b="1" dirty="0">
              <a:highlight>
                <a:srgbClr val="FFFF00"/>
              </a:highlight>
              <a:latin typeface="Calibri"/>
              <a:cs typeface="Calibri"/>
            </a:endParaRPr>
          </a:p>
          <a:p>
            <a:endParaRPr lang="nl-NL" sz="2400" kern="1200" dirty="0">
              <a:solidFill>
                <a:schemeClr val="tx1"/>
              </a:solidFill>
              <a:latin typeface="+mn-lt"/>
              <a:ea typeface="+mn-lt"/>
              <a:cs typeface="+mn-lt"/>
            </a:endParaRPr>
          </a:p>
          <a:p>
            <a:endParaRPr lang="nl-NL" sz="2400" kern="1200" dirty="0">
              <a:solidFill>
                <a:schemeClr val="tx1"/>
              </a:solidFill>
              <a:latin typeface="+mn-lt"/>
              <a:ea typeface="+mn-lt"/>
              <a:cs typeface="+mn-lt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59053-AEE7-434C-B342-027C4C2AD6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81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59053-AEE7-434C-B342-027C4C2AD6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6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59053-AEE7-434C-B342-027C4C2AD6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39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742950" lvl="1" indent="-285750" fontAlgn="ctr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nl-NL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59053-AEE7-434C-B342-027C4C2AD6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24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59053-AEE7-434C-B342-027C4C2AD6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37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59053-AEE7-434C-B342-027C4C2AD6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33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685800" rtl="0" fontAlgn="ctr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nl-NL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59053-AEE7-434C-B342-027C4C2AD6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2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D532D-EF2B-4435-84C8-7A661699C841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8732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59053-AEE7-434C-B342-027C4C2AD6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69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59053-AEE7-434C-B342-027C4C2AD6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30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Presentatie gaat daar over: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Waarom we dit doen</a:t>
            </a:r>
          </a:p>
          <a:p>
            <a:pPr marL="800100" lvl="1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Hoe we willen komen tot de beste gezamenlijke invulling.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59053-AEE7-434C-B342-027C4C2AD6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70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nl-NL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Hoe meer we dat doen, hoe minder wordt opgelegd. 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nl-NL" sz="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 dus het moment om je inbreng te geven;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59053-AEE7-434C-B342-027C4C2AD6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77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klimaat verandert; dwingt tot handelen. niet vrijblijvend; gevolgen voor iedereen, </a:t>
            </a:r>
            <a:endParaRPr lang="nl-NL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Samen besparen, opwekken van nieuwe energie in Haarlemmermeer. 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kleinschalig en individueel maar ook op grotere schaal.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Via Klimaatakkoord afspraak om voor 2050 energieneutraal te zijn.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nl-NL" sz="1200" dirty="0">
                <a:solidFill>
                  <a:srgbClr val="201F1E"/>
                </a:solidFill>
                <a:effectLst/>
                <a:latin typeface="&amp;quot"/>
                <a:ea typeface="Times New Roman" panose="02020603050405020304" pitchFamily="18" charset="0"/>
              </a:rPr>
              <a:t>Nederland opgedeeld in regio’s; </a:t>
            </a:r>
            <a:r>
              <a:rPr lang="nl-NL" sz="1200" baseline="0" dirty="0">
                <a:solidFill>
                  <a:srgbClr val="201F1E"/>
                </a:solidFill>
                <a:effectLst/>
                <a:latin typeface="&amp;quot"/>
                <a:ea typeface="Times New Roman" panose="02020603050405020304" pitchFamily="18" charset="0"/>
              </a:rPr>
              <a:t>regionale energie strategieën.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Gemeente wil dit ook</a:t>
            </a:r>
          </a:p>
          <a:p>
            <a:pPr marL="914400" marR="0" lvl="2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endParaRPr lang="nl-N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nl-N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59053-AEE7-434C-B342-027C4C2AD6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72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285750" lvl="0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l-NL" sz="1200" dirty="0">
                <a:solidFill>
                  <a:srgbClr val="201F1E"/>
                </a:solidFill>
                <a:effectLst/>
                <a:latin typeface="&amp;quot"/>
                <a:ea typeface="Times New Roman" panose="02020603050405020304" pitchFamily="18" charset="0"/>
              </a:rPr>
              <a:t>In het voorjaar hebben we in participatie zogenaamde zoekgebieden aangewezen. </a:t>
            </a:r>
          </a:p>
          <a:p>
            <a:pPr marL="285750" lvl="0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l-NL" sz="1200" dirty="0">
                <a:solidFill>
                  <a:srgbClr val="201F1E"/>
                </a:solidFill>
                <a:effectLst/>
                <a:latin typeface="&amp;quot"/>
                <a:ea typeface="Times New Roman" panose="02020603050405020304" pitchFamily="18" charset="0"/>
              </a:rPr>
              <a:t>Voor grote opwek Een voor zon en een voor wind.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285750" lvl="0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nl-NL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59053-AEE7-434C-B342-027C4C2AD6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24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 - realisatie van 15 grote windturbines. 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 en wind zoekgebieden </a:t>
            </a:r>
            <a:r>
              <a:rPr lang="nl-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paralelle</a:t>
            </a: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participatieprocessen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zoomen nu in op zoekgebied wind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initiatief pas starten:</a:t>
            </a: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de RES 1.0; (dus na dit proces)</a:t>
            </a: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Aanvraag windenergiegebied bij provincie</a:t>
            </a:r>
          </a:p>
          <a:p>
            <a:pPr marL="685800" lvl="1" indent="-2286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 dus een positieve grondhouding;</a:t>
            </a:r>
          </a:p>
          <a:p>
            <a:pPr marL="685800" marR="0" lvl="1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1371600" algn="l"/>
              </a:tabLst>
              <a:defRPr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Eerder hield zij dit nog tegen; </a:t>
            </a:r>
          </a:p>
          <a:p>
            <a:pPr marL="228600" lvl="0" indent="-2286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endParaRPr lang="nl-N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endParaRPr lang="nl-NL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nl-N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nl-NL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Font typeface="Calibri" panose="020F0502020204030204" pitchFamily="34" charset="0"/>
              <a:buNone/>
            </a:pPr>
            <a:endParaRPr lang="nl-NL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59053-AEE7-434C-B342-027C4C2AD6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2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59053-AEE7-434C-B342-027C4C2AD6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04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228600" lvl="0" indent="-2286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r>
              <a:rPr lang="nl-NL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Wij hebben regie en we doen het met elkaar en we gaan samen het proces in </a:t>
            </a:r>
          </a:p>
          <a:p>
            <a:pPr marL="228600" lvl="0" indent="-2286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r>
              <a:rPr lang="nl-NL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Samen zoeken naar antwoorden:</a:t>
            </a:r>
            <a:endParaRPr lang="nl-NL" sz="1100" dirty="0"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228600" lvl="0" indent="-2286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r>
              <a:rPr lang="nl-NL" sz="1100" dirty="0">
                <a:latin typeface="Calibri"/>
                <a:ea typeface="Calibri" panose="020F0502020204030204" pitchFamily="34" charset="0"/>
                <a:cs typeface="Times New Roman"/>
              </a:rPr>
              <a:t>Welke belangen zijn er allemaal en zijn die vertegenwoordigd?</a:t>
            </a:r>
            <a:r>
              <a:rPr lang="nl-NL" sz="1200" dirty="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br>
              <a:rPr lang="nl-NL" sz="1200" dirty="0">
                <a:latin typeface="Calibri"/>
                <a:ea typeface="Calibri" panose="020F0502020204030204" pitchFamily="34" charset="0"/>
                <a:cs typeface="Times New Roman"/>
              </a:rPr>
            </a:br>
            <a:r>
              <a:rPr lang="nl-NL" sz="1100" dirty="0">
                <a:latin typeface="Calibri"/>
                <a:ea typeface="Calibri" panose="020F0502020204030204" pitchFamily="34" charset="0"/>
                <a:cs typeface="Times New Roman"/>
              </a:rPr>
              <a:t>Hoe kan je het inpassen in een plan? </a:t>
            </a:r>
            <a:br>
              <a:rPr lang="nl-NL" sz="1100" dirty="0">
                <a:latin typeface="Calibri"/>
                <a:ea typeface="Calibri" panose="020F0502020204030204" pitchFamily="34" charset="0"/>
                <a:cs typeface="Times New Roman"/>
              </a:rPr>
            </a:br>
            <a:r>
              <a:rPr lang="nl-NL" sz="1100" dirty="0">
                <a:latin typeface="Calibri"/>
                <a:ea typeface="Calibri" panose="020F0502020204030204" pitchFamily="34" charset="0"/>
                <a:cs typeface="Times New Roman"/>
              </a:rPr>
              <a:t>Hoe vloeien de baten terug naar de omgeving?</a:t>
            </a:r>
          </a:p>
          <a:p>
            <a:pPr marL="228600" lvl="0" indent="-2286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endParaRPr lang="nl-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59053-AEE7-434C-B342-027C4C2AD6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24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59053-AEE7-434C-B342-027C4C2AD6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67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7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5815D074-A873-44DD-980D-C02FA7224481}"/>
              </a:ext>
            </a:extLst>
          </p:cNvPr>
          <p:cNvSpPr/>
          <p:nvPr userDrawn="1"/>
        </p:nvSpPr>
        <p:spPr>
          <a:xfrm>
            <a:off x="0" y="0"/>
            <a:ext cx="9058275" cy="68590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D23CF201-F62C-419E-ADB7-DE1A7BB416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7800" y="3120647"/>
            <a:ext cx="3124200" cy="3738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889" y="2380891"/>
            <a:ext cx="7812086" cy="1742670"/>
          </a:xfrm>
        </p:spPr>
        <p:txBody>
          <a:bodyPr anchor="b">
            <a:normAutofit/>
          </a:bodyPr>
          <a:lstStyle>
            <a:lvl1pPr algn="l">
              <a:defRPr sz="57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9" y="4322618"/>
            <a:ext cx="7812085" cy="907473"/>
          </a:xfrm>
        </p:spPr>
        <p:txBody>
          <a:bodyPr>
            <a:norm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3888" y="1939649"/>
            <a:ext cx="2957511" cy="365125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fld id="{48C1187E-F4A4-4544-B911-C863F0902630}" type="datetime4">
              <a:rPr lang="nl-NL" smtClean="0"/>
              <a:pPr/>
              <a:t>7 oktober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889" y="6237288"/>
            <a:ext cx="7812085" cy="62071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889" y="-7065"/>
            <a:ext cx="2959099" cy="62171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1C6408EE-FAEA-294B-9CA2-DB041C1AB51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0D2464AE-D672-4C6F-9D3C-DF476C08AA17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9048750" y="-7065"/>
            <a:ext cx="3143249" cy="3112215"/>
          </a:xfrm>
          <a:blipFill>
            <a:blip r:embed="rId3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5772345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3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287">
          <p15:clr>
            <a:srgbClr val="FBAE40"/>
          </p15:clr>
        </p15:guide>
        <p15:guide id="5" pos="5314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570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889" y="6237288"/>
            <a:ext cx="7812085" cy="620712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889" y="-7065"/>
            <a:ext cx="2959099" cy="621718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fld id="{1C6408EE-FAEA-294B-9CA2-DB041C1AB51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FBDB90D4-3E39-4951-AAE8-45C412663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3429000"/>
            <a:ext cx="5148261" cy="2808285"/>
          </a:xfrm>
        </p:spPr>
        <p:txBody>
          <a:bodyPr/>
          <a:lstStyle>
            <a:lvl1pPr>
              <a:defRPr b="1">
                <a:solidFill>
                  <a:srgbClr val="9C2F85"/>
                </a:solidFill>
              </a:defRPr>
            </a:lvl1pPr>
            <a:lvl2pPr>
              <a:defRPr b="1">
                <a:solidFill>
                  <a:srgbClr val="9C2F85"/>
                </a:solidFill>
              </a:defRPr>
            </a:lvl2pPr>
            <a:lvl3pPr>
              <a:defRPr b="1">
                <a:solidFill>
                  <a:srgbClr val="9C2F85"/>
                </a:solidFill>
              </a:defRPr>
            </a:lvl3pPr>
            <a:lvl4pPr>
              <a:defRPr b="1">
                <a:solidFill>
                  <a:srgbClr val="9C2F85"/>
                </a:solidFill>
              </a:defRPr>
            </a:lvl4pPr>
            <a:lvl5pPr>
              <a:defRPr b="1">
                <a:solidFill>
                  <a:srgbClr val="9C2F85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5B7BDDE-873A-4B6F-8BA1-605E06B2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14653"/>
            <a:ext cx="5148261" cy="24904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C9F7BF05-9BDD-4C8E-A764-E9955F4425E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07944" y="614653"/>
            <a:ext cx="5148261" cy="56226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786902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3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287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636">
          <p15:clr>
            <a:srgbClr val="FBAE40"/>
          </p15:clr>
        </p15:guide>
        <p15:guide id="8" pos="404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889" y="6237288"/>
            <a:ext cx="7812085" cy="620712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889" y="-7065"/>
            <a:ext cx="2959099" cy="621718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fld id="{1C6408EE-FAEA-294B-9CA2-DB041C1AB51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5B7BDDE-873A-4B6F-8BA1-605E06B2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14653"/>
            <a:ext cx="10944224" cy="9569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C9F7BF05-9BDD-4C8E-A764-E9955F4425E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3890" y="1891003"/>
            <a:ext cx="10932316" cy="43462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581064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3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287">
          <p15:clr>
            <a:srgbClr val="FBAE40"/>
          </p15:clr>
        </p15:guide>
        <p15:guide id="6" orient="horz" pos="981">
          <p15:clr>
            <a:srgbClr val="FBAE40"/>
          </p15:clr>
        </p15:guide>
        <p15:guide id="9" orient="horz" pos="118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889" y="6237288"/>
            <a:ext cx="7812085" cy="620712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889" y="-7065"/>
            <a:ext cx="2959099" cy="621718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fld id="{1C6408EE-FAEA-294B-9CA2-DB041C1AB51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5B7BDDE-873A-4B6F-8BA1-605E06B2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14653"/>
            <a:ext cx="10944224" cy="9569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C9F7BF05-9BDD-4C8E-A764-E9955F4425E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3890" y="1891003"/>
            <a:ext cx="5148260" cy="43462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B680E73F-F672-44CA-AE61-6EE7A602B17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19850" y="1891003"/>
            <a:ext cx="5148260" cy="43462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32237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3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287">
          <p15:clr>
            <a:srgbClr val="FBAE40"/>
          </p15:clr>
        </p15:guide>
        <p15:guide id="6" orient="horz" pos="981">
          <p15:clr>
            <a:srgbClr val="FBAE40"/>
          </p15:clr>
        </p15:guide>
        <p15:guide id="9" orient="horz" pos="1185">
          <p15:clr>
            <a:srgbClr val="FBAE40"/>
          </p15:clr>
        </p15:guide>
        <p15:guide id="10" pos="3636" userDrawn="1">
          <p15:clr>
            <a:srgbClr val="FBAE40"/>
          </p15:clr>
        </p15:guide>
        <p15:guide id="11" pos="404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_13"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889" y="6237288"/>
            <a:ext cx="7812085" cy="620712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889" y="-7065"/>
            <a:ext cx="2959099" cy="621718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fld id="{1C6408EE-FAEA-294B-9CA2-DB041C1AB51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5B7BDDE-873A-4B6F-8BA1-605E06B2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14653"/>
            <a:ext cx="10944224" cy="5616576"/>
          </a:xfrm>
        </p:spPr>
        <p:txBody>
          <a:bodyPr/>
          <a:lstStyle>
            <a:lvl1pPr algn="ctr">
              <a:defRPr>
                <a:solidFill>
                  <a:srgbClr val="23ABB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807511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3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287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_14"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92B68C1F-6184-4E02-B3E6-63D7CF7A5EFA}"/>
              </a:ext>
            </a:extLst>
          </p:cNvPr>
          <p:cNvSpPr/>
          <p:nvPr userDrawn="1"/>
        </p:nvSpPr>
        <p:spPr>
          <a:xfrm>
            <a:off x="0" y="-7065"/>
            <a:ext cx="12191999" cy="6859006"/>
          </a:xfrm>
          <a:prstGeom prst="rect">
            <a:avLst/>
          </a:prstGeom>
          <a:solidFill>
            <a:srgbClr val="23A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889" y="6237288"/>
            <a:ext cx="7812085" cy="62071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889" y="-7065"/>
            <a:ext cx="2959099" cy="62171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1C6408EE-FAEA-294B-9CA2-DB041C1AB51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5B7BDDE-873A-4B6F-8BA1-605E06B2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14653"/>
            <a:ext cx="10944224" cy="561657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34080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3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287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_15"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92B68C1F-6184-4E02-B3E6-63D7CF7A5EFA}"/>
              </a:ext>
            </a:extLst>
          </p:cNvPr>
          <p:cNvSpPr/>
          <p:nvPr userDrawn="1"/>
        </p:nvSpPr>
        <p:spPr>
          <a:xfrm>
            <a:off x="0" y="-7065"/>
            <a:ext cx="12191999" cy="6859006"/>
          </a:xfrm>
          <a:prstGeom prst="rect">
            <a:avLst/>
          </a:prstGeom>
          <a:solidFill>
            <a:srgbClr val="9C2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889" y="6237288"/>
            <a:ext cx="7812085" cy="62071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889" y="-7065"/>
            <a:ext cx="2959099" cy="62171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1C6408EE-FAEA-294B-9CA2-DB041C1AB51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5B7BDDE-873A-4B6F-8BA1-605E06B2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14653"/>
            <a:ext cx="10944224" cy="561657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529991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3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287">
          <p15:clr>
            <a:srgbClr val="FBAE40"/>
          </p15:clr>
        </p15:guide>
        <p15:guide id="7" pos="3840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312A7BA-6FA2-4D24-A5AC-02AC3CBB96D4}"/>
              </a:ext>
            </a:extLst>
          </p:cNvPr>
          <p:cNvSpPr/>
          <p:nvPr userDrawn="1"/>
        </p:nvSpPr>
        <p:spPr>
          <a:xfrm>
            <a:off x="0" y="0"/>
            <a:ext cx="90677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>
              <a:ln>
                <a:noFill/>
              </a:ln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0CC658-2681-4B33-9370-39CDE36D3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3850" y="1780674"/>
            <a:ext cx="7190072" cy="2608445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4D11B65-FC30-437B-B5E1-8802891654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3850" y="4581624"/>
            <a:ext cx="7190072" cy="67617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8964C4-7B80-49CE-A7F2-85CAB5423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13849" y="1318662"/>
            <a:ext cx="4239226" cy="375386"/>
          </a:xfrm>
        </p:spPr>
        <p:txBody>
          <a:bodyPr/>
          <a:lstStyle>
            <a:lvl1pPr algn="l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95FF4A15-4484-4538-89C6-ED03955F7C76}" type="datetime1">
              <a:rPr lang="nl-NL" smtClean="0"/>
              <a:t>7-10-2020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3E157B-1E1A-43ED-AD3C-381FD01C2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9CBFA5-A2C5-46E7-85FD-6C1D3E64A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282C8-5752-4790-86A0-C6462B7D849A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572556D2-4544-48AE-9DC0-27F6CC9319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7800" y="3120647"/>
            <a:ext cx="3124200" cy="3738359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894C3C46-34D2-4556-BAD1-9B1A3CA4D9BE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9067799" y="-1006"/>
            <a:ext cx="3122632" cy="3121653"/>
          </a:xfrm>
          <a:blipFill>
            <a:blip r:embed="rId3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4619E450-CF1D-460D-A834-0BA0F77D71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13849" y="179838"/>
            <a:ext cx="7190073" cy="1095511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nl-NL"/>
              <a:t>Voor gebruik van deze template </a:t>
            </a:r>
            <a:br>
              <a:rPr lang="nl-NL"/>
            </a:br>
            <a:r>
              <a:rPr lang="nl-NL"/>
              <a:t>moet je het </a:t>
            </a:r>
            <a:r>
              <a:rPr lang="nl-NL" err="1"/>
              <a:t>Axiforma</a:t>
            </a:r>
            <a:r>
              <a:rPr lang="nl-NL"/>
              <a:t> lettertype installeren. </a:t>
            </a:r>
            <a:br>
              <a:rPr lang="nl-NL"/>
            </a:br>
            <a:r>
              <a:rPr lang="nl-NL"/>
              <a:t>Kijk daarvoor op </a:t>
            </a:r>
            <a:r>
              <a:rPr lang="nl-NL" err="1"/>
              <a:t>Sharepoint</a:t>
            </a:r>
            <a:r>
              <a:rPr lang="nl-NL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1853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889" y="6237288"/>
            <a:ext cx="7812085" cy="620712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889" y="-7065"/>
            <a:ext cx="2959099" cy="621718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fld id="{1C6408EE-FAEA-294B-9CA2-DB041C1AB51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0D2464AE-D672-4C6F-9D3C-DF476C08AA17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929914" y="620712"/>
            <a:ext cx="5638199" cy="5616575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FBDB90D4-3E39-4951-AAE8-45C412663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3429000"/>
            <a:ext cx="4679949" cy="28082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5B7BDDE-873A-4B6F-8BA1-605E06B2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14653"/>
            <a:ext cx="4679949" cy="24904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932840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3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287">
          <p15:clr>
            <a:srgbClr val="FBAE40"/>
          </p15:clr>
        </p15:guide>
        <p15:guide id="5" pos="3727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34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ADCD25B4-F229-4263-ADC9-86323DFADE68}"/>
              </a:ext>
            </a:extLst>
          </p:cNvPr>
          <p:cNvSpPr/>
          <p:nvPr userDrawn="1"/>
        </p:nvSpPr>
        <p:spPr>
          <a:xfrm>
            <a:off x="5303838" y="0"/>
            <a:ext cx="6888162" cy="6859006"/>
          </a:xfrm>
          <a:prstGeom prst="rect">
            <a:avLst/>
          </a:prstGeom>
          <a:solidFill>
            <a:srgbClr val="23A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889" y="6237288"/>
            <a:ext cx="7812085" cy="620712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889" y="-7065"/>
            <a:ext cx="2959099" cy="621718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fld id="{1C6408EE-FAEA-294B-9CA2-DB041C1AB51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0D2464AE-D672-4C6F-9D3C-DF476C08AA17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929914" y="620712"/>
            <a:ext cx="5638199" cy="5616575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FBDB90D4-3E39-4951-AAE8-45C412663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3429000"/>
            <a:ext cx="4367211" cy="28082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5B7BDDE-873A-4B6F-8BA1-605E06B2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14653"/>
            <a:ext cx="4367211" cy="24904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105234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3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287">
          <p15:clr>
            <a:srgbClr val="FBAE40"/>
          </p15:clr>
        </p15:guide>
        <p15:guide id="5" pos="3727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34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889" y="6237288"/>
            <a:ext cx="7812085" cy="620712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889" y="-7065"/>
            <a:ext cx="2959099" cy="621718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fld id="{1C6408EE-FAEA-294B-9CA2-DB041C1AB51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0D2464AE-D672-4C6F-9D3C-DF476C08AA17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623889" y="620713"/>
            <a:ext cx="5638199" cy="5604455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FBDB90D4-3E39-4951-AAE8-45C412663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8162" y="3435060"/>
            <a:ext cx="4679949" cy="28082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5B7BDDE-873A-4B6F-8BA1-605E06B2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162" y="620713"/>
            <a:ext cx="4679949" cy="24904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865846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3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287">
          <p15:clr>
            <a:srgbClr val="FBAE40"/>
          </p15:clr>
        </p15:guide>
        <p15:guide id="5" pos="4339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95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BEAA67A8-595E-483A-A935-D3AEC867E659}"/>
              </a:ext>
            </a:extLst>
          </p:cNvPr>
          <p:cNvSpPr/>
          <p:nvPr userDrawn="1"/>
        </p:nvSpPr>
        <p:spPr>
          <a:xfrm>
            <a:off x="1" y="-7065"/>
            <a:ext cx="6888162" cy="6859006"/>
          </a:xfrm>
          <a:prstGeom prst="rect">
            <a:avLst/>
          </a:prstGeom>
          <a:solidFill>
            <a:srgbClr val="23A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889" y="6237288"/>
            <a:ext cx="7812085" cy="620712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889" y="-7065"/>
            <a:ext cx="2959099" cy="621718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fld id="{1C6408EE-FAEA-294B-9CA2-DB041C1AB51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0D2464AE-D672-4C6F-9D3C-DF476C08AA17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623889" y="620713"/>
            <a:ext cx="5638199" cy="5604455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FBDB90D4-3E39-4951-AAE8-45C412663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900" y="3435060"/>
            <a:ext cx="4367211" cy="28082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5B7BDDE-873A-4B6F-8BA1-605E06B2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0" y="620713"/>
            <a:ext cx="4367211" cy="24904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609218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3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287">
          <p15:clr>
            <a:srgbClr val="FBAE40"/>
          </p15:clr>
        </p15:guide>
        <p15:guide id="5" pos="4339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95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889" y="6237288"/>
            <a:ext cx="7812085" cy="620712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889" y="-7065"/>
            <a:ext cx="2959099" cy="621718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fld id="{1C6408EE-FAEA-294B-9CA2-DB041C1AB51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0D2464AE-D672-4C6F-9D3C-DF476C08AA17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626524" y="624518"/>
            <a:ext cx="2660973" cy="2650767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FBDB90D4-3E39-4951-AAE8-45C412663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8162" y="3435060"/>
            <a:ext cx="4679949" cy="28082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5B7BDDE-873A-4B6F-8BA1-605E06B2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162" y="620713"/>
            <a:ext cx="4679949" cy="24904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ED53DE8D-BF34-4487-86F8-82BB9015A6BC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3607830" y="624518"/>
            <a:ext cx="2660973" cy="2650767"/>
          </a:xfrm>
          <a:blipFill>
            <a:blip r:embed="rId3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70AF457E-8BEB-4B1E-A3F7-8E18AFF690D6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626074" y="3577202"/>
            <a:ext cx="2660973" cy="2650767"/>
          </a:xfrm>
          <a:blipFill>
            <a:blip r:embed="rId4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xmlns="" id="{E2913AE5-1D99-4744-B54C-FA57141B3EB0}"/>
              </a:ext>
            </a:extLst>
          </p:cNvPr>
          <p:cNvSpPr>
            <a:spLocks noGrp="1" noChangeAspect="1"/>
          </p:cNvSpPr>
          <p:nvPr>
            <p:ph type="pic" idx="16"/>
          </p:nvPr>
        </p:nvSpPr>
        <p:spPr>
          <a:xfrm>
            <a:off x="3608281" y="3577202"/>
            <a:ext cx="2660973" cy="2650767"/>
          </a:xfrm>
          <a:blipFill>
            <a:blip r:embed="rId5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4505009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3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287">
          <p15:clr>
            <a:srgbClr val="FBAE40"/>
          </p15:clr>
        </p15:guide>
        <p15:guide id="5" pos="4339">
          <p15:clr>
            <a:srgbClr val="FBAE40"/>
          </p15:clr>
        </p15:guide>
        <p15:guide id="6" orient="horz" pos="2069">
          <p15:clr>
            <a:srgbClr val="FBAE40"/>
          </p15:clr>
        </p15:guide>
        <p15:guide id="7" pos="3953">
          <p15:clr>
            <a:srgbClr val="FBAE40"/>
          </p15:clr>
        </p15:guide>
        <p15:guide id="8" orient="horz" pos="2251">
          <p15:clr>
            <a:srgbClr val="FBAE40"/>
          </p15:clr>
        </p15:guide>
        <p15:guide id="9" pos="2071">
          <p15:clr>
            <a:srgbClr val="FBAE40"/>
          </p15:clr>
        </p15:guide>
        <p15:guide id="10" pos="227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889" y="6237288"/>
            <a:ext cx="7812085" cy="620712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889" y="-7065"/>
            <a:ext cx="2959099" cy="621718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fld id="{1C6408EE-FAEA-294B-9CA2-DB041C1AB51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FBDB90D4-3E39-4951-AAE8-45C412663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3419684"/>
            <a:ext cx="4679949" cy="28082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5B7BDDE-873A-4B6F-8BA1-605E06B2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05337"/>
            <a:ext cx="4679949" cy="24904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xmlns="" id="{BB07E06F-3D2E-4587-9329-14CCEF6B6499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925834" y="624518"/>
            <a:ext cx="2660973" cy="2650767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BE5AFB1A-9E60-411C-A91C-2893881401CD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8907140" y="624518"/>
            <a:ext cx="2660973" cy="2650767"/>
          </a:xfrm>
          <a:blipFill>
            <a:blip r:embed="rId3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477E527F-995A-4433-BA0C-4DE60FFAAFF6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5925384" y="3577202"/>
            <a:ext cx="2660973" cy="2650767"/>
          </a:xfrm>
          <a:blipFill>
            <a:blip r:embed="rId4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xmlns="" id="{C32C8B63-027A-4897-B3A2-709A066EB0F9}"/>
              </a:ext>
            </a:extLst>
          </p:cNvPr>
          <p:cNvSpPr>
            <a:spLocks noGrp="1" noChangeAspect="1"/>
          </p:cNvSpPr>
          <p:nvPr>
            <p:ph type="pic" idx="16"/>
          </p:nvPr>
        </p:nvSpPr>
        <p:spPr>
          <a:xfrm>
            <a:off x="8907591" y="3577202"/>
            <a:ext cx="2660973" cy="2650767"/>
          </a:xfrm>
          <a:blipFill>
            <a:blip r:embed="rId5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2343613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3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287">
          <p15:clr>
            <a:srgbClr val="FBAE40"/>
          </p15:clr>
        </p15:guide>
        <p15:guide id="5" pos="3727" userDrawn="1">
          <p15:clr>
            <a:srgbClr val="FBAE40"/>
          </p15:clr>
        </p15:guide>
        <p15:guide id="6" orient="horz" pos="2069" userDrawn="1">
          <p15:clr>
            <a:srgbClr val="FBAE40"/>
          </p15:clr>
        </p15:guide>
        <p15:guide id="7" pos="3341" userDrawn="1">
          <p15:clr>
            <a:srgbClr val="FBAE40"/>
          </p15:clr>
        </p15:guide>
        <p15:guide id="8" orient="horz" pos="2251" userDrawn="1">
          <p15:clr>
            <a:srgbClr val="FBAE40"/>
          </p15:clr>
        </p15:guide>
        <p15:guide id="9" pos="5405" userDrawn="1">
          <p15:clr>
            <a:srgbClr val="FBAE40"/>
          </p15:clr>
        </p15:guide>
        <p15:guide id="10" pos="560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xmlns="" id="{A8343D1A-9B61-48A2-8CB1-BE9CD683918E}"/>
              </a:ext>
            </a:extLst>
          </p:cNvPr>
          <p:cNvSpPr/>
          <p:nvPr userDrawn="1"/>
        </p:nvSpPr>
        <p:spPr>
          <a:xfrm>
            <a:off x="5303838" y="0"/>
            <a:ext cx="6888162" cy="6859006"/>
          </a:xfrm>
          <a:prstGeom prst="rect">
            <a:avLst/>
          </a:prstGeom>
          <a:solidFill>
            <a:srgbClr val="23A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8FB01858-027C-4FDC-B52F-E2AD8F6C4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3429000"/>
            <a:ext cx="4367211" cy="28082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A82195B-5EF1-473F-8132-31A56E9D4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14653"/>
            <a:ext cx="4367211" cy="24904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889" y="6237288"/>
            <a:ext cx="7812085" cy="620712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889" y="-7065"/>
            <a:ext cx="2959099" cy="621718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fld id="{1C6408EE-FAEA-294B-9CA2-DB041C1AB51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xmlns="" id="{BB07E06F-3D2E-4587-9329-14CCEF6B6499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925834" y="624518"/>
            <a:ext cx="2660973" cy="2650767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BE5AFB1A-9E60-411C-A91C-2893881401CD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8907140" y="624518"/>
            <a:ext cx="2660973" cy="2650767"/>
          </a:xfrm>
          <a:blipFill>
            <a:blip r:embed="rId3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477E527F-995A-4433-BA0C-4DE60FFAAFF6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5925384" y="3577202"/>
            <a:ext cx="2660973" cy="2650767"/>
          </a:xfrm>
          <a:blipFill>
            <a:blip r:embed="rId4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xmlns="" id="{C32C8B63-027A-4897-B3A2-709A066EB0F9}"/>
              </a:ext>
            </a:extLst>
          </p:cNvPr>
          <p:cNvSpPr>
            <a:spLocks noGrp="1" noChangeAspect="1"/>
          </p:cNvSpPr>
          <p:nvPr>
            <p:ph type="pic" idx="16"/>
          </p:nvPr>
        </p:nvSpPr>
        <p:spPr>
          <a:xfrm>
            <a:off x="8907591" y="3577202"/>
            <a:ext cx="2660973" cy="2650767"/>
          </a:xfrm>
          <a:blipFill>
            <a:blip r:embed="rId5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1961367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3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287">
          <p15:clr>
            <a:srgbClr val="FBAE40"/>
          </p15:clr>
        </p15:guide>
        <p15:guide id="5" pos="3727">
          <p15:clr>
            <a:srgbClr val="FBAE40"/>
          </p15:clr>
        </p15:guide>
        <p15:guide id="6" orient="horz" pos="2069">
          <p15:clr>
            <a:srgbClr val="FBAE40"/>
          </p15:clr>
        </p15:guide>
        <p15:guide id="7" pos="3341">
          <p15:clr>
            <a:srgbClr val="FBAE40"/>
          </p15:clr>
        </p15:guide>
        <p15:guide id="8" orient="horz" pos="2251">
          <p15:clr>
            <a:srgbClr val="FBAE40"/>
          </p15:clr>
        </p15:guide>
        <p15:guide id="9" pos="5405">
          <p15:clr>
            <a:srgbClr val="FBAE40"/>
          </p15:clr>
        </p15:guide>
        <p15:guide id="10" pos="560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xmlns="" id="{935ECF07-FBCD-403F-B043-B9F5C73EA48E}"/>
              </a:ext>
            </a:extLst>
          </p:cNvPr>
          <p:cNvSpPr/>
          <p:nvPr userDrawn="1"/>
        </p:nvSpPr>
        <p:spPr>
          <a:xfrm>
            <a:off x="1" y="-7065"/>
            <a:ext cx="6888162" cy="6859006"/>
          </a:xfrm>
          <a:prstGeom prst="rect">
            <a:avLst/>
          </a:prstGeom>
          <a:solidFill>
            <a:srgbClr val="23A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889" y="6237288"/>
            <a:ext cx="7812085" cy="620712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889" y="-7065"/>
            <a:ext cx="2959099" cy="621718"/>
          </a:xfrm>
        </p:spPr>
        <p:txBody>
          <a:bodyPr/>
          <a:lstStyle>
            <a:lvl1pPr algn="l">
              <a:defRPr>
                <a:solidFill>
                  <a:srgbClr val="23ABB7"/>
                </a:solidFill>
              </a:defRPr>
            </a:lvl1pPr>
          </a:lstStyle>
          <a:p>
            <a:fld id="{1C6408EE-FAEA-294B-9CA2-DB041C1AB51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0D2464AE-D672-4C6F-9D3C-DF476C08AA17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626524" y="624518"/>
            <a:ext cx="2660973" cy="2650767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ED53DE8D-BF34-4487-86F8-82BB9015A6BC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3607830" y="624518"/>
            <a:ext cx="2660973" cy="2650767"/>
          </a:xfrm>
          <a:blipFill>
            <a:blip r:embed="rId3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70AF457E-8BEB-4B1E-A3F7-8E18AFF690D6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626074" y="3577202"/>
            <a:ext cx="2660973" cy="2650767"/>
          </a:xfrm>
          <a:blipFill>
            <a:blip r:embed="rId4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xmlns="" id="{E2913AE5-1D99-4744-B54C-FA57141B3EB0}"/>
              </a:ext>
            </a:extLst>
          </p:cNvPr>
          <p:cNvSpPr>
            <a:spLocks noGrp="1" noChangeAspect="1"/>
          </p:cNvSpPr>
          <p:nvPr>
            <p:ph type="pic" idx="16"/>
          </p:nvPr>
        </p:nvSpPr>
        <p:spPr>
          <a:xfrm>
            <a:off x="3608281" y="3577202"/>
            <a:ext cx="2660973" cy="2650767"/>
          </a:xfrm>
          <a:blipFill>
            <a:blip r:embed="rId5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F668685D-0E90-4311-879F-B6A700889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900" y="3435060"/>
            <a:ext cx="4367211" cy="28082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7FB721F-C5A0-43B4-A4CF-20F2B5C4E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0" y="620713"/>
            <a:ext cx="4367211" cy="24904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8398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3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287">
          <p15:clr>
            <a:srgbClr val="FBAE40"/>
          </p15:clr>
        </p15:guide>
        <p15:guide id="5" pos="4339">
          <p15:clr>
            <a:srgbClr val="FBAE40"/>
          </p15:clr>
        </p15:guide>
        <p15:guide id="6" orient="horz" pos="2069">
          <p15:clr>
            <a:srgbClr val="FBAE40"/>
          </p15:clr>
        </p15:guide>
        <p15:guide id="7" pos="3953">
          <p15:clr>
            <a:srgbClr val="FBAE40"/>
          </p15:clr>
        </p15:guide>
        <p15:guide id="8" orient="horz" pos="2251">
          <p15:clr>
            <a:srgbClr val="FBAE40"/>
          </p15:clr>
        </p15:guide>
        <p15:guide id="9" pos="2071">
          <p15:clr>
            <a:srgbClr val="FBAE40"/>
          </p15:clr>
        </p15:guide>
        <p15:guide id="10" pos="227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3DA1B-46F1-482F-BAE7-412B10D74578}" type="datetime4">
              <a:rPr lang="nl-NL" smtClean="0"/>
              <a:t>7 oktober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408EE-FAEA-294B-9CA2-DB041C1AB51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5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30" r:id="rId2"/>
    <p:sldLayoutId id="2147483723" r:id="rId3"/>
    <p:sldLayoutId id="2147483724" r:id="rId4"/>
    <p:sldLayoutId id="2147483731" r:id="rId5"/>
    <p:sldLayoutId id="2147483725" r:id="rId6"/>
    <p:sldLayoutId id="2147483726" r:id="rId7"/>
    <p:sldLayoutId id="2147483733" r:id="rId8"/>
    <p:sldLayoutId id="2147483732" r:id="rId9"/>
    <p:sldLayoutId id="2147483727" r:id="rId10"/>
    <p:sldLayoutId id="2147483736" r:id="rId11"/>
    <p:sldLayoutId id="2147483737" r:id="rId12"/>
    <p:sldLayoutId id="2147483729" r:id="rId13"/>
    <p:sldLayoutId id="2147483735" r:id="rId14"/>
    <p:sldLayoutId id="2147483734" r:id="rId15"/>
    <p:sldLayoutId id="2147483739" r:id="rId1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700" b="1" kern="1200">
          <a:solidFill>
            <a:srgbClr val="23ABB7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CB31012-A72A-45B6-A052-2A5C29CB8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E2E13080-DEAF-486A-88B5-0FD51D7AEDE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nl-NL" dirty="0">
                <a:ea typeface="+mn-lt"/>
                <a:cs typeface="+mn-lt"/>
              </a:rPr>
              <a:t>Opening voorzitter</a:t>
            </a:r>
          </a:p>
          <a:p>
            <a:r>
              <a:rPr lang="nl-NL" dirty="0">
                <a:ea typeface="+mn-lt"/>
                <a:cs typeface="+mn-lt"/>
              </a:rPr>
              <a:t> Voorstelronde</a:t>
            </a:r>
          </a:p>
          <a:p>
            <a:r>
              <a:rPr lang="nl-NL" dirty="0">
                <a:ea typeface="+mn-lt"/>
                <a:cs typeface="+mn-lt"/>
              </a:rPr>
              <a:t> Presentatie participatieproces</a:t>
            </a:r>
          </a:p>
          <a:p>
            <a:r>
              <a:rPr lang="nl-NL" dirty="0">
                <a:ea typeface="+mn-lt"/>
                <a:cs typeface="+mn-lt"/>
              </a:rPr>
              <a:t> Reacties en afspraken</a:t>
            </a:r>
          </a:p>
          <a:p>
            <a:pPr marL="0" indent="0">
              <a:buNone/>
            </a:pPr>
            <a:endParaRPr lang="nl-NL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nl-NL" dirty="0">
                <a:ea typeface="+mn-lt"/>
                <a:cs typeface="+mn-lt"/>
              </a:rPr>
              <a:t>Laatste  kwartier:</a:t>
            </a:r>
          </a:p>
          <a:p>
            <a:r>
              <a:rPr lang="nl-NL" dirty="0">
                <a:ea typeface="+mn-lt"/>
                <a:cs typeface="+mn-lt"/>
              </a:rPr>
              <a:t>Ter informatie</a:t>
            </a:r>
          </a:p>
          <a:p>
            <a:pPr lvl="1"/>
            <a:r>
              <a:rPr lang="nl-NL" dirty="0">
                <a:ea typeface="+mn-lt"/>
                <a:cs typeface="+mn-lt"/>
              </a:rPr>
              <a:t>Beleidskader Lokaal Eigenaarschap (baten naar de omgeving)</a:t>
            </a:r>
          </a:p>
          <a:p>
            <a:pPr lvl="1"/>
            <a:r>
              <a:rPr lang="nl-NL" dirty="0">
                <a:ea typeface="+mn-lt"/>
                <a:cs typeface="+mn-lt"/>
              </a:rPr>
              <a:t>RES Holland Rijnland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1285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xmlns="" id="{C5E02737-4EAB-40EB-849A-BF6EA6A55E8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/>
          <a:srcRect t="3283" b="3283"/>
          <a:stretch/>
        </p:blipFill>
        <p:spPr>
          <a:xfrm>
            <a:off x="6630095" y="1719028"/>
            <a:ext cx="2347065" cy="2512222"/>
          </a:xfrm>
        </p:spPr>
      </p:pic>
      <p:pic>
        <p:nvPicPr>
          <p:cNvPr id="9" name="Afbeelding 9">
            <a:extLst>
              <a:ext uri="{FF2B5EF4-FFF2-40B4-BE49-F238E27FC236}">
                <a16:creationId xmlns:a16="http://schemas.microsoft.com/office/drawing/2014/main" xmlns="" id="{19BEEC28-D6F1-4D66-9859-23B1DE5D4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80655" y="4223539"/>
            <a:ext cx="4764232" cy="1896341"/>
          </a:xfrm>
        </p:spPr>
      </p:pic>
      <p:pic>
        <p:nvPicPr>
          <p:cNvPr id="10" name="Afbeelding 10" descr="Afbeelding met gras, buiten, weg, snelweg&#10;&#10;Automatisch gegenereerde beschrijving">
            <a:extLst>
              <a:ext uri="{FF2B5EF4-FFF2-40B4-BE49-F238E27FC236}">
                <a16:creationId xmlns:a16="http://schemas.microsoft.com/office/drawing/2014/main" xmlns="" id="{EE7A390E-B758-4EBF-9ABF-18FCF4B7F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36" y="1701199"/>
            <a:ext cx="6137563" cy="4189891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xmlns="" id="{78D1824D-93F8-4BFB-B3E9-B744C0B31782}"/>
              </a:ext>
            </a:extLst>
          </p:cNvPr>
          <p:cNvSpPr txBox="1">
            <a:spLocks/>
          </p:cNvSpPr>
          <p:nvPr/>
        </p:nvSpPr>
        <p:spPr>
          <a:xfrm>
            <a:off x="623889" y="614653"/>
            <a:ext cx="10944224" cy="956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00" b="1" kern="1200">
                <a:solidFill>
                  <a:srgbClr val="23ABB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NL" sz="4800"/>
              <a:t>Wat vindt u belangrijk en wat is mogelijk?</a:t>
            </a:r>
            <a:endParaRPr lang="nl-NL"/>
          </a:p>
        </p:txBody>
      </p:sp>
      <p:pic>
        <p:nvPicPr>
          <p:cNvPr id="2" name="Afbeelding 2" descr="Afbeelding met buiten, persoon, zitten, klein&#10;&#10;Automatisch gegenereerde beschrijving">
            <a:extLst>
              <a:ext uri="{FF2B5EF4-FFF2-40B4-BE49-F238E27FC236}">
                <a16:creationId xmlns:a16="http://schemas.microsoft.com/office/drawing/2014/main" xmlns="" id="{CC7F2E8E-2F28-4EB1-B20C-39E719776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6292" y="1786291"/>
            <a:ext cx="2535382" cy="235716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C5B129DB-F758-4F81-A64C-ED3868370ADF}"/>
              </a:ext>
            </a:extLst>
          </p:cNvPr>
          <p:cNvSpPr txBox="1"/>
          <p:nvPr/>
        </p:nvSpPr>
        <p:spPr>
          <a:xfrm>
            <a:off x="4322618" y="5652655"/>
            <a:ext cx="606829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900"/>
              <a:t>Bron: BKP Windenergie Wieringermeer, HNS. </a:t>
            </a:r>
            <a:endParaRPr lang="nl-N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3476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3" r="16543"/>
          <a:stretch>
            <a:fillRect/>
          </a:stretch>
        </p:blipFill>
        <p:spPr/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671185" y="3435060"/>
            <a:ext cx="5638199" cy="28082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sz="2400" dirty="0"/>
              <a:t>1. </a:t>
            </a:r>
            <a:r>
              <a:rPr lang="nl-NL" dirty="0">
                <a:cs typeface="Calibri"/>
              </a:rPr>
              <a:t>Basisinformatie verzamelen </a:t>
            </a:r>
          </a:p>
          <a:p>
            <a:pPr marL="0" indent="0">
              <a:buNone/>
            </a:pPr>
            <a:r>
              <a:rPr lang="nl-NL" dirty="0">
                <a:cs typeface="Calibri"/>
              </a:rPr>
              <a:t>2. Verrijken met ideeën </a:t>
            </a:r>
          </a:p>
          <a:p>
            <a:pPr marL="0" indent="0">
              <a:buNone/>
            </a:pPr>
            <a:r>
              <a:rPr lang="nl-NL" dirty="0">
                <a:cs typeface="Calibri"/>
              </a:rPr>
              <a:t>3. Concept ruimtelijke beelden en voorwaarden</a:t>
            </a:r>
          </a:p>
          <a:p>
            <a:pPr marL="0" indent="0">
              <a:buNone/>
            </a:pPr>
            <a:endParaRPr lang="nl-NL" sz="2900" dirty="0">
              <a:cs typeface="Calibri"/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gaan we het samen doen? </a:t>
            </a:r>
          </a:p>
        </p:txBody>
      </p:sp>
    </p:spTree>
    <p:extLst>
      <p:ext uri="{BB962C8B-B14F-4D97-AF65-F5344CB8AC3E}">
        <p14:creationId xmlns:p14="http://schemas.microsoft.com/office/powerpoint/2010/main" val="2795285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17842" y="-247967"/>
            <a:ext cx="11186478" cy="1878647"/>
          </a:xfrm>
        </p:spPr>
        <p:txBody>
          <a:bodyPr/>
          <a:lstStyle/>
          <a:p>
            <a:r>
              <a:rPr lang="nl-NL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 wie? </a:t>
            </a:r>
            <a:endParaRPr lang="nl-NL"/>
          </a:p>
        </p:txBody>
      </p:sp>
      <p:graphicFrame>
        <p:nvGraphicFramePr>
          <p:cNvPr id="5" name="Tabel 6">
            <a:extLst>
              <a:ext uri="{FF2B5EF4-FFF2-40B4-BE49-F238E27FC236}">
                <a16:creationId xmlns:a16="http://schemas.microsoft.com/office/drawing/2014/main" xmlns="" id="{D1CF4B62-0969-49B7-9B2D-21EFF1A15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906997"/>
              </p:ext>
            </p:extLst>
          </p:nvPr>
        </p:nvGraphicFramePr>
        <p:xfrm>
          <a:off x="883920" y="1045036"/>
          <a:ext cx="10347960" cy="462432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557967">
                  <a:extLst>
                    <a:ext uri="{9D8B030D-6E8A-4147-A177-3AD203B41FA5}">
                      <a16:colId xmlns:a16="http://schemas.microsoft.com/office/drawing/2014/main" xmlns="" val="1821260939"/>
                    </a:ext>
                  </a:extLst>
                </a:gridCol>
                <a:gridCol w="6789993">
                  <a:extLst>
                    <a:ext uri="{9D8B030D-6E8A-4147-A177-3AD203B41FA5}">
                      <a16:colId xmlns:a16="http://schemas.microsoft.com/office/drawing/2014/main" xmlns="" val="5449691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NL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61316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>
                          <a:effectLst/>
                        </a:rPr>
                        <a:t>Omgevingsadviesgroep:</a:t>
                      </a:r>
                      <a:endParaRPr lang="nl-N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30200" lvl="0" indent="-2286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nl-NL" sz="2000" dirty="0">
                          <a:effectLst/>
                          <a:latin typeface="Calibri"/>
                          <a:ea typeface="Calibri" panose="020F0502020204030204" pitchFamily="34" charset="0"/>
                          <a:cs typeface="Arial"/>
                        </a:rPr>
                        <a:t>Wijk - en dorpsraden;</a:t>
                      </a:r>
                    </a:p>
                    <a:p>
                      <a:pPr marL="330200" lvl="0" indent="-2286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nl-NL" sz="2000" dirty="0">
                          <a:effectLst/>
                          <a:latin typeface="Calibri"/>
                          <a:ea typeface="Calibri" panose="020F0502020204030204" pitchFamily="34" charset="0"/>
                          <a:cs typeface="Arial"/>
                        </a:rPr>
                        <a:t>Afvaardiging grondeigenaren </a:t>
                      </a:r>
                    </a:p>
                    <a:p>
                      <a:pPr marL="330200" lvl="0" indent="-2286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nl-NL" sz="2000" dirty="0">
                          <a:effectLst/>
                          <a:latin typeface="Calibri"/>
                          <a:ea typeface="Calibri" panose="020F0502020204030204" pitchFamily="34" charset="0"/>
                          <a:cs typeface="Arial"/>
                        </a:rPr>
                        <a:t>LTO</a:t>
                      </a:r>
                    </a:p>
                    <a:p>
                      <a:pPr marL="10160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None/>
                      </a:pPr>
                      <a:endParaRPr lang="nl-N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0160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None/>
                      </a:pP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5104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>
                          <a:effectLst/>
                        </a:rPr>
                        <a:t>Uitvoeringsgroep:</a:t>
                      </a:r>
                    </a:p>
                    <a:p>
                      <a:endParaRPr lang="nl-NL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31800" indent="-2286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nl-NL" sz="2000" dirty="0">
                          <a:effectLst/>
                          <a:latin typeface="Calibri"/>
                          <a:ea typeface="Calibri" panose="020F0502020204030204" pitchFamily="34" charset="0"/>
                          <a:cs typeface="Arial"/>
                        </a:rPr>
                        <a:t>Gemeente  Haarlemmermeer</a:t>
                      </a:r>
                    </a:p>
                    <a:p>
                      <a:pPr marL="431800" indent="-2286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nl-NL" sz="2000" dirty="0">
                          <a:effectLst/>
                          <a:latin typeface="Calibri"/>
                          <a:ea typeface="Calibri" panose="020F0502020204030204" pitchFamily="34" charset="0"/>
                          <a:cs typeface="Arial"/>
                        </a:rPr>
                        <a:t>Provincie Noord-Holland</a:t>
                      </a:r>
                    </a:p>
                    <a:p>
                      <a:pPr marL="431800" indent="-2286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nl-NL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Liander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31800" marR="0" lvl="0" indent="-2286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"/>
                        <a:tabLst/>
                        <a:defRPr/>
                      </a:pPr>
                      <a:r>
                        <a:rPr lang="nl-NL" sz="2000" dirty="0">
                          <a:effectLst/>
                          <a:latin typeface="Calibri"/>
                          <a:ea typeface="Calibri" panose="020F0502020204030204" pitchFamily="34" charset="0"/>
                          <a:cs typeface="Arial"/>
                        </a:rPr>
                        <a:t>Initiatiefnemers</a:t>
                      </a:r>
                    </a:p>
                    <a:p>
                      <a:pPr marL="330200" lvl="0" indent="-2286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endParaRPr lang="nl-NL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5243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9251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Raadpleging</a:t>
            </a:r>
          </a:p>
        </p:txBody>
      </p:sp>
      <p:sp>
        <p:nvSpPr>
          <p:cNvPr id="5" name="Tijdelijke aanduiding voor inhoud 15">
            <a:extLst>
              <a:ext uri="{FF2B5EF4-FFF2-40B4-BE49-F238E27FC236}">
                <a16:creationId xmlns:a16="http://schemas.microsoft.com/office/drawing/2014/main" xmlns="" id="{43FAD8E8-9DCF-4DC1-AA80-60DBE645A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4842" y="2764500"/>
            <a:ext cx="4679949" cy="28082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7350" indent="-285750">
              <a:lnSpc>
                <a:spcPct val="107000"/>
              </a:lnSpc>
            </a:pPr>
            <a:r>
              <a:rPr lang="nl-NL" sz="2800">
                <a:effectLst/>
                <a:latin typeface="Calibri"/>
                <a:ea typeface="Calibri" panose="020F0502020204030204" pitchFamily="34" charset="0"/>
                <a:cs typeface="Times New Roman"/>
              </a:rPr>
              <a:t>inwoners, ondernemers en grondeigenaren in het gebied</a:t>
            </a:r>
            <a:r>
              <a:rPr lang="nl-NL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nl-NL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1600" indent="0">
              <a:lnSpc>
                <a:spcPct val="107000"/>
              </a:lnSpc>
              <a:spcAft>
                <a:spcPts val="800"/>
              </a:spcAft>
              <a:buNone/>
            </a:pPr>
            <a:endParaRPr lang="nl-NL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ijdelijke aanduiding voor afbeelding 6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6" r="16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6575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>
            <a:extLst>
              <a:ext uri="{FF2B5EF4-FFF2-40B4-BE49-F238E27FC236}">
                <a16:creationId xmlns:a16="http://schemas.microsoft.com/office/drawing/2014/main" xmlns="" id="{9D411C84-29FD-4A8D-BD52-19CB1EAA0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243841"/>
            <a:ext cx="11004231" cy="1767839"/>
          </a:xfrm>
        </p:spPr>
        <p:txBody>
          <a:bodyPr>
            <a:normAutofit/>
          </a:bodyPr>
          <a:lstStyle/>
          <a:p>
            <a:r>
              <a:rPr lang="nl-NL" sz="4400"/>
              <a:t>Komende stappen</a:t>
            </a:r>
          </a:p>
        </p:txBody>
      </p:sp>
      <p:grpSp>
        <p:nvGrpSpPr>
          <p:cNvPr id="63" name="Groep 62">
            <a:extLst>
              <a:ext uri="{FF2B5EF4-FFF2-40B4-BE49-F238E27FC236}">
                <a16:creationId xmlns:a16="http://schemas.microsoft.com/office/drawing/2014/main" xmlns="" id="{5D1BF080-D528-40B0-932B-75463B6E6ECB}"/>
              </a:ext>
            </a:extLst>
          </p:cNvPr>
          <p:cNvGrpSpPr/>
          <p:nvPr/>
        </p:nvGrpSpPr>
        <p:grpSpPr>
          <a:xfrm>
            <a:off x="560399" y="1721419"/>
            <a:ext cx="10942487" cy="4713980"/>
            <a:chOff x="560399" y="1616915"/>
            <a:chExt cx="10942487" cy="4713980"/>
          </a:xfrm>
        </p:grpSpPr>
        <p:grpSp>
          <p:nvGrpSpPr>
            <p:cNvPr id="49" name="Groep 48">
              <a:extLst>
                <a:ext uri="{FF2B5EF4-FFF2-40B4-BE49-F238E27FC236}">
                  <a16:creationId xmlns:a16="http://schemas.microsoft.com/office/drawing/2014/main" xmlns="" id="{941672DA-C8FC-4F70-BACF-60FF27A56D48}"/>
                </a:ext>
              </a:extLst>
            </p:cNvPr>
            <p:cNvGrpSpPr/>
            <p:nvPr/>
          </p:nvGrpSpPr>
          <p:grpSpPr>
            <a:xfrm>
              <a:off x="560399" y="1616915"/>
              <a:ext cx="10942487" cy="4713980"/>
              <a:chOff x="560399" y="1616915"/>
              <a:chExt cx="10942487" cy="4713980"/>
            </a:xfrm>
          </p:grpSpPr>
          <p:sp>
            <p:nvSpPr>
              <p:cNvPr id="50" name="Pijl: ingekeept rechts 49">
                <a:extLst>
                  <a:ext uri="{FF2B5EF4-FFF2-40B4-BE49-F238E27FC236}">
                    <a16:creationId xmlns:a16="http://schemas.microsoft.com/office/drawing/2014/main" xmlns="" id="{6C433179-0019-4B01-AE06-BD2D6093EC2D}"/>
                  </a:ext>
                </a:extLst>
              </p:cNvPr>
              <p:cNvSpPr/>
              <p:nvPr/>
            </p:nvSpPr>
            <p:spPr>
              <a:xfrm>
                <a:off x="563880" y="3031109"/>
                <a:ext cx="10939006" cy="1885592"/>
              </a:xfrm>
              <a:prstGeom prst="notchedRightArrow">
                <a:avLst/>
              </a:prstGeom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1" name="Vrije vorm: vorm 50">
                <a:extLst>
                  <a:ext uri="{FF2B5EF4-FFF2-40B4-BE49-F238E27FC236}">
                    <a16:creationId xmlns:a16="http://schemas.microsoft.com/office/drawing/2014/main" xmlns="" id="{F131130C-6562-4170-AA66-CEF4BA215568}"/>
                  </a:ext>
                </a:extLst>
              </p:cNvPr>
              <p:cNvSpPr/>
              <p:nvPr/>
            </p:nvSpPr>
            <p:spPr>
              <a:xfrm>
                <a:off x="560399" y="1616915"/>
                <a:ext cx="2805651" cy="1885592"/>
              </a:xfrm>
              <a:custGeom>
                <a:avLst/>
                <a:gdLst>
                  <a:gd name="connsiteX0" fmla="*/ 0 w 1824760"/>
                  <a:gd name="connsiteY0" fmla="*/ 0 h 1885592"/>
                  <a:gd name="connsiteX1" fmla="*/ 1824760 w 1824760"/>
                  <a:gd name="connsiteY1" fmla="*/ 0 h 1885592"/>
                  <a:gd name="connsiteX2" fmla="*/ 1824760 w 1824760"/>
                  <a:gd name="connsiteY2" fmla="*/ 1885592 h 1885592"/>
                  <a:gd name="connsiteX3" fmla="*/ 0 w 1824760"/>
                  <a:gd name="connsiteY3" fmla="*/ 1885592 h 1885592"/>
                  <a:gd name="connsiteX4" fmla="*/ 0 w 1824760"/>
                  <a:gd name="connsiteY4" fmla="*/ 0 h 188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4760" h="1885592">
                    <a:moveTo>
                      <a:pt x="0" y="0"/>
                    </a:moveTo>
                    <a:lnTo>
                      <a:pt x="1824760" y="0"/>
                    </a:lnTo>
                    <a:lnTo>
                      <a:pt x="1824760" y="1885592"/>
                    </a:lnTo>
                    <a:lnTo>
                      <a:pt x="0" y="188559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28016" bIns="128016" numCol="1" spcCol="1270" anchor="b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l-NL" sz="1800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l-NL" sz="1800" kern="1200">
                    <a:effectLst/>
                    <a:latin typeface="Calibri" panose="020F0502020204030204" pitchFamily="34" charset="0"/>
                    <a:cs typeface="Arial" panose="020B0604020202020204" pitchFamily="34" charset="0"/>
                  </a:rPr>
                  <a:t>Voorbereiding</a:t>
                </a:r>
              </a:p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l-NL" sz="1800" kern="1200">
                  <a:effectLst/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Ovaal 51">
                <a:extLst>
                  <a:ext uri="{FF2B5EF4-FFF2-40B4-BE49-F238E27FC236}">
                    <a16:creationId xmlns:a16="http://schemas.microsoft.com/office/drawing/2014/main" xmlns="" id="{3F0B4CC8-BE05-498F-8F32-E5E99EB860B4}"/>
                  </a:ext>
                </a:extLst>
              </p:cNvPr>
              <p:cNvSpPr/>
              <p:nvPr/>
            </p:nvSpPr>
            <p:spPr>
              <a:xfrm>
                <a:off x="1915821" y="3769299"/>
                <a:ext cx="409211" cy="409211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3" name="Vrije vorm: vorm 52">
                <a:extLst>
                  <a:ext uri="{FF2B5EF4-FFF2-40B4-BE49-F238E27FC236}">
                    <a16:creationId xmlns:a16="http://schemas.microsoft.com/office/drawing/2014/main" xmlns="" id="{11D16050-93D5-4E76-B61D-90D76E0DEF50}"/>
                  </a:ext>
                </a:extLst>
              </p:cNvPr>
              <p:cNvSpPr/>
              <p:nvPr/>
            </p:nvSpPr>
            <p:spPr>
              <a:xfrm>
                <a:off x="2211676" y="4438770"/>
                <a:ext cx="3070231" cy="1885592"/>
              </a:xfrm>
              <a:custGeom>
                <a:avLst/>
                <a:gdLst>
                  <a:gd name="connsiteX0" fmla="*/ 0 w 1533505"/>
                  <a:gd name="connsiteY0" fmla="*/ 0 h 1885592"/>
                  <a:gd name="connsiteX1" fmla="*/ 1533505 w 1533505"/>
                  <a:gd name="connsiteY1" fmla="*/ 0 h 1885592"/>
                  <a:gd name="connsiteX2" fmla="*/ 1533505 w 1533505"/>
                  <a:gd name="connsiteY2" fmla="*/ 1885592 h 1885592"/>
                  <a:gd name="connsiteX3" fmla="*/ 0 w 1533505"/>
                  <a:gd name="connsiteY3" fmla="*/ 1885592 h 1885592"/>
                  <a:gd name="connsiteX4" fmla="*/ 0 w 1533505"/>
                  <a:gd name="connsiteY4" fmla="*/ 0 h 188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3505" h="1885592">
                    <a:moveTo>
                      <a:pt x="0" y="0"/>
                    </a:moveTo>
                    <a:lnTo>
                      <a:pt x="1533505" y="0"/>
                    </a:lnTo>
                    <a:lnTo>
                      <a:pt x="1533505" y="1885592"/>
                    </a:lnTo>
                    <a:lnTo>
                      <a:pt x="0" y="188559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28016" bIns="128016" numCol="1" spcCol="1270" anchor="t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l-NL" dirty="0">
                    <a:ea typeface="+mn-lt"/>
                    <a:cs typeface="+mn-lt"/>
                  </a:rPr>
                  <a:t>Concept ruimtelijke </a:t>
                </a:r>
              </a:p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l-NL" dirty="0">
                    <a:ea typeface="+mn-lt"/>
                    <a:cs typeface="+mn-lt"/>
                  </a:rPr>
                  <a:t>voorwaarden en beelden</a:t>
                </a:r>
                <a:endParaRPr lang="nl-NL" dirty="0">
                  <a:cs typeface="Calibri"/>
                </a:endParaRPr>
              </a:p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nl-NL" sz="1800" kern="1200" dirty="0">
                  <a:cs typeface="Calibri"/>
                </a:endParaRPr>
              </a:p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l-NL" sz="1800" kern="1200" dirty="0">
                  <a:cs typeface="Calibri"/>
                </a:endParaRPr>
              </a:p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nl-NL" dirty="0">
                  <a:cs typeface="Calibri"/>
                </a:endParaRPr>
              </a:p>
            </p:txBody>
          </p:sp>
          <p:sp>
            <p:nvSpPr>
              <p:cNvPr id="54" name="Ovaal 53">
                <a:extLst>
                  <a:ext uri="{FF2B5EF4-FFF2-40B4-BE49-F238E27FC236}">
                    <a16:creationId xmlns:a16="http://schemas.microsoft.com/office/drawing/2014/main" xmlns="" id="{279EC554-354E-4A1A-977B-7886A3155165}"/>
                  </a:ext>
                </a:extLst>
              </p:cNvPr>
              <p:cNvSpPr/>
              <p:nvPr/>
            </p:nvSpPr>
            <p:spPr>
              <a:xfrm>
                <a:off x="3615415" y="3769299"/>
                <a:ext cx="409211" cy="409211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5" name="Vrije vorm: vorm 54">
                <a:extLst>
                  <a:ext uri="{FF2B5EF4-FFF2-40B4-BE49-F238E27FC236}">
                    <a16:creationId xmlns:a16="http://schemas.microsoft.com/office/drawing/2014/main" xmlns="" id="{2D2FC3BB-73C5-4622-BE1A-70B6BA426F81}"/>
                  </a:ext>
                </a:extLst>
              </p:cNvPr>
              <p:cNvSpPr/>
              <p:nvPr/>
            </p:nvSpPr>
            <p:spPr>
              <a:xfrm>
                <a:off x="4271452" y="1616915"/>
                <a:ext cx="2686513" cy="1885592"/>
              </a:xfrm>
              <a:custGeom>
                <a:avLst/>
                <a:gdLst>
                  <a:gd name="connsiteX0" fmla="*/ 0 w 1918825"/>
                  <a:gd name="connsiteY0" fmla="*/ 0 h 1885592"/>
                  <a:gd name="connsiteX1" fmla="*/ 1918825 w 1918825"/>
                  <a:gd name="connsiteY1" fmla="*/ 0 h 1885592"/>
                  <a:gd name="connsiteX2" fmla="*/ 1918825 w 1918825"/>
                  <a:gd name="connsiteY2" fmla="*/ 1885592 h 1885592"/>
                  <a:gd name="connsiteX3" fmla="*/ 0 w 1918825"/>
                  <a:gd name="connsiteY3" fmla="*/ 1885592 h 1885592"/>
                  <a:gd name="connsiteX4" fmla="*/ 0 w 1918825"/>
                  <a:gd name="connsiteY4" fmla="*/ 0 h 188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8825" h="1885592">
                    <a:moveTo>
                      <a:pt x="0" y="0"/>
                    </a:moveTo>
                    <a:lnTo>
                      <a:pt x="1918825" y="0"/>
                    </a:lnTo>
                    <a:lnTo>
                      <a:pt x="1918825" y="1885592"/>
                    </a:lnTo>
                    <a:lnTo>
                      <a:pt x="0" y="188559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28016" bIns="128016" numCol="1" spcCol="1270" anchor="b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l-NL" sz="1800" kern="1200">
                    <a:effectLst/>
                    <a:latin typeface="Calibri"/>
                    <a:ea typeface="Calibri" panose="020F0502020204030204" pitchFamily="34" charset="0"/>
                    <a:cs typeface="Arial"/>
                  </a:rPr>
                  <a:t>Informeren/raadplegen alle belanghebbenden</a:t>
                </a:r>
              </a:p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l-NL" sz="1800" kern="1200">
                  <a:effectLst/>
                  <a:latin typeface="Calibri"/>
                  <a:ea typeface="Calibri" panose="020F0502020204030204" pitchFamily="34" charset="0"/>
                  <a:cs typeface="Arial"/>
                </a:endParaRPr>
              </a:p>
            </p:txBody>
          </p:sp>
          <p:sp>
            <p:nvSpPr>
              <p:cNvPr id="56" name="Ovaal 55">
                <a:extLst>
                  <a:ext uri="{FF2B5EF4-FFF2-40B4-BE49-F238E27FC236}">
                    <a16:creationId xmlns:a16="http://schemas.microsoft.com/office/drawing/2014/main" xmlns="" id="{7D36C604-921A-466A-A753-FE134B35C752}"/>
                  </a:ext>
                </a:extLst>
              </p:cNvPr>
              <p:cNvSpPr/>
              <p:nvPr/>
            </p:nvSpPr>
            <p:spPr>
              <a:xfrm>
                <a:off x="5362041" y="3769299"/>
                <a:ext cx="409211" cy="409211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7" name="Vrije vorm: vorm 56">
                <a:extLst>
                  <a:ext uri="{FF2B5EF4-FFF2-40B4-BE49-F238E27FC236}">
                    <a16:creationId xmlns:a16="http://schemas.microsoft.com/office/drawing/2014/main" xmlns="" id="{2C40845C-B5B0-40C2-B33D-83CACAF9594A}"/>
                  </a:ext>
                </a:extLst>
              </p:cNvPr>
              <p:cNvSpPr/>
              <p:nvPr/>
            </p:nvSpPr>
            <p:spPr>
              <a:xfrm>
                <a:off x="6803088" y="4382517"/>
                <a:ext cx="975403" cy="1885592"/>
              </a:xfrm>
              <a:custGeom>
                <a:avLst/>
                <a:gdLst>
                  <a:gd name="connsiteX0" fmla="*/ 0 w 868738"/>
                  <a:gd name="connsiteY0" fmla="*/ 0 h 1885592"/>
                  <a:gd name="connsiteX1" fmla="*/ 868738 w 868738"/>
                  <a:gd name="connsiteY1" fmla="*/ 0 h 1885592"/>
                  <a:gd name="connsiteX2" fmla="*/ 868738 w 868738"/>
                  <a:gd name="connsiteY2" fmla="*/ 1885592 h 1885592"/>
                  <a:gd name="connsiteX3" fmla="*/ 0 w 868738"/>
                  <a:gd name="connsiteY3" fmla="*/ 1885592 h 1885592"/>
                  <a:gd name="connsiteX4" fmla="*/ 0 w 868738"/>
                  <a:gd name="connsiteY4" fmla="*/ 0 h 188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8738" h="1885592">
                    <a:moveTo>
                      <a:pt x="0" y="0"/>
                    </a:moveTo>
                    <a:lnTo>
                      <a:pt x="868738" y="0"/>
                    </a:lnTo>
                    <a:lnTo>
                      <a:pt x="868738" y="1885592"/>
                    </a:lnTo>
                    <a:lnTo>
                      <a:pt x="0" y="188559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28016" bIns="128016" numCol="1" spcCol="1270" anchor="t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l-NL" sz="1800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Vrije vorm: vorm 58">
                <a:extLst>
                  <a:ext uri="{FF2B5EF4-FFF2-40B4-BE49-F238E27FC236}">
                    <a16:creationId xmlns:a16="http://schemas.microsoft.com/office/drawing/2014/main" xmlns="" id="{9582B7C8-EDD8-4EE2-B6A1-DE8CAD1107E6}"/>
                  </a:ext>
                </a:extLst>
              </p:cNvPr>
              <p:cNvSpPr/>
              <p:nvPr/>
            </p:nvSpPr>
            <p:spPr>
              <a:xfrm>
                <a:off x="8337047" y="1616915"/>
                <a:ext cx="1851982" cy="1885592"/>
              </a:xfrm>
              <a:custGeom>
                <a:avLst/>
                <a:gdLst>
                  <a:gd name="connsiteX0" fmla="*/ 0 w 1363408"/>
                  <a:gd name="connsiteY0" fmla="*/ 0 h 1885592"/>
                  <a:gd name="connsiteX1" fmla="*/ 1363408 w 1363408"/>
                  <a:gd name="connsiteY1" fmla="*/ 0 h 1885592"/>
                  <a:gd name="connsiteX2" fmla="*/ 1363408 w 1363408"/>
                  <a:gd name="connsiteY2" fmla="*/ 1885592 h 1885592"/>
                  <a:gd name="connsiteX3" fmla="*/ 0 w 1363408"/>
                  <a:gd name="connsiteY3" fmla="*/ 1885592 h 1885592"/>
                  <a:gd name="connsiteX4" fmla="*/ 0 w 1363408"/>
                  <a:gd name="connsiteY4" fmla="*/ 0 h 188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408" h="1885592">
                    <a:moveTo>
                      <a:pt x="0" y="0"/>
                    </a:moveTo>
                    <a:lnTo>
                      <a:pt x="1363408" y="0"/>
                    </a:lnTo>
                    <a:lnTo>
                      <a:pt x="1363408" y="1885592"/>
                    </a:lnTo>
                    <a:lnTo>
                      <a:pt x="0" y="188559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28016" bIns="128016" numCol="1" spcCol="1270" anchor="b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l-NL" sz="1800" kern="1200"/>
                  <a:t>Besluitvorming B&amp;W/Raad </a:t>
                </a:r>
              </a:p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l-NL" sz="1800" kern="1200"/>
              </a:p>
            </p:txBody>
          </p:sp>
          <p:sp>
            <p:nvSpPr>
              <p:cNvPr id="61" name="Vrije vorm: vorm 60">
                <a:extLst>
                  <a:ext uri="{FF2B5EF4-FFF2-40B4-BE49-F238E27FC236}">
                    <a16:creationId xmlns:a16="http://schemas.microsoft.com/office/drawing/2014/main" xmlns="" id="{E4678F7E-6390-4FE4-9AD7-14CD38EDB0EC}"/>
                  </a:ext>
                </a:extLst>
              </p:cNvPr>
              <p:cNvSpPr/>
              <p:nvPr/>
            </p:nvSpPr>
            <p:spPr>
              <a:xfrm>
                <a:off x="9042465" y="4445303"/>
                <a:ext cx="945230" cy="1885592"/>
              </a:xfrm>
              <a:custGeom>
                <a:avLst/>
                <a:gdLst>
                  <a:gd name="connsiteX0" fmla="*/ 0 w 945230"/>
                  <a:gd name="connsiteY0" fmla="*/ 0 h 1885592"/>
                  <a:gd name="connsiteX1" fmla="*/ 945230 w 945230"/>
                  <a:gd name="connsiteY1" fmla="*/ 0 h 1885592"/>
                  <a:gd name="connsiteX2" fmla="*/ 945230 w 945230"/>
                  <a:gd name="connsiteY2" fmla="*/ 1885592 h 1885592"/>
                  <a:gd name="connsiteX3" fmla="*/ 0 w 945230"/>
                  <a:gd name="connsiteY3" fmla="*/ 1885592 h 1885592"/>
                  <a:gd name="connsiteX4" fmla="*/ 0 w 945230"/>
                  <a:gd name="connsiteY4" fmla="*/ 0 h 188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5230" h="1885592">
                    <a:moveTo>
                      <a:pt x="0" y="0"/>
                    </a:moveTo>
                    <a:lnTo>
                      <a:pt x="945230" y="0"/>
                    </a:lnTo>
                    <a:lnTo>
                      <a:pt x="945230" y="1885592"/>
                    </a:lnTo>
                    <a:lnTo>
                      <a:pt x="0" y="188559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28016" bIns="128016" numCol="1" spcCol="1270" anchor="t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l-NL" sz="1800" kern="1200"/>
              </a:p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l-NL" sz="900" kern="1200"/>
              </a:p>
            </p:txBody>
          </p:sp>
          <p:sp>
            <p:nvSpPr>
              <p:cNvPr id="62" name="Ovaal 61">
                <a:extLst>
                  <a:ext uri="{FF2B5EF4-FFF2-40B4-BE49-F238E27FC236}">
                    <a16:creationId xmlns:a16="http://schemas.microsoft.com/office/drawing/2014/main" xmlns="" id="{62CDE283-B8C6-4BAE-BA23-BFB5628340D3}"/>
                  </a:ext>
                </a:extLst>
              </p:cNvPr>
              <p:cNvSpPr/>
              <p:nvPr/>
            </p:nvSpPr>
            <p:spPr>
              <a:xfrm>
                <a:off x="9087597" y="3769299"/>
                <a:ext cx="409211" cy="409211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47" name="Groep 46">
              <a:extLst>
                <a:ext uri="{FF2B5EF4-FFF2-40B4-BE49-F238E27FC236}">
                  <a16:creationId xmlns:a16="http://schemas.microsoft.com/office/drawing/2014/main" xmlns="" id="{ED79F849-09F6-4AAB-9CE6-650313EB2C49}"/>
                </a:ext>
              </a:extLst>
            </p:cNvPr>
            <p:cNvGrpSpPr/>
            <p:nvPr/>
          </p:nvGrpSpPr>
          <p:grpSpPr>
            <a:xfrm>
              <a:off x="6694581" y="3571602"/>
              <a:ext cx="975404" cy="806213"/>
              <a:chOff x="6792089" y="3520406"/>
              <a:chExt cx="975404" cy="806213"/>
            </a:xfrm>
          </p:grpSpPr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xmlns="" id="{9066CE4E-F43B-40D5-8E59-94B531BC9CAB}"/>
                  </a:ext>
                </a:extLst>
              </p:cNvPr>
              <p:cNvSpPr/>
              <p:nvPr/>
            </p:nvSpPr>
            <p:spPr>
              <a:xfrm>
                <a:off x="6874141" y="3520406"/>
                <a:ext cx="848737" cy="806213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xmlns="" id="{F99342F0-B329-414B-9B81-25C09B77EBEC}"/>
                  </a:ext>
                </a:extLst>
              </p:cNvPr>
              <p:cNvSpPr txBox="1"/>
              <p:nvPr/>
            </p:nvSpPr>
            <p:spPr>
              <a:xfrm>
                <a:off x="6792089" y="3724413"/>
                <a:ext cx="9754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>
                    <a:solidFill>
                      <a:schemeClr val="bg1"/>
                    </a:solidFill>
                  </a:rPr>
                  <a:t> feb</a:t>
                </a:r>
              </a:p>
            </p:txBody>
          </p:sp>
        </p:grpSp>
        <p:grpSp>
          <p:nvGrpSpPr>
            <p:cNvPr id="46" name="Groep 45">
              <a:extLst>
                <a:ext uri="{FF2B5EF4-FFF2-40B4-BE49-F238E27FC236}">
                  <a16:creationId xmlns:a16="http://schemas.microsoft.com/office/drawing/2014/main" xmlns="" id="{30B41AA7-6FC6-4109-9748-D51DAE855499}"/>
                </a:ext>
              </a:extLst>
            </p:cNvPr>
            <p:cNvGrpSpPr/>
            <p:nvPr/>
          </p:nvGrpSpPr>
          <p:grpSpPr>
            <a:xfrm>
              <a:off x="5018459" y="3567476"/>
              <a:ext cx="975404" cy="806213"/>
              <a:chOff x="4620658" y="3441700"/>
              <a:chExt cx="975404" cy="806213"/>
            </a:xfrm>
          </p:grpSpPr>
          <p:sp>
            <p:nvSpPr>
              <p:cNvPr id="24" name="Ovaal 23">
                <a:extLst>
                  <a:ext uri="{FF2B5EF4-FFF2-40B4-BE49-F238E27FC236}">
                    <a16:creationId xmlns:a16="http://schemas.microsoft.com/office/drawing/2014/main" xmlns="" id="{7609C711-96D0-4DB4-961A-B9E997856FCF}"/>
                  </a:ext>
                </a:extLst>
              </p:cNvPr>
              <p:cNvSpPr/>
              <p:nvPr/>
            </p:nvSpPr>
            <p:spPr>
              <a:xfrm>
                <a:off x="4694854" y="3441700"/>
                <a:ext cx="848737" cy="806213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xmlns="" id="{D42F5C08-6700-496B-A944-779A2D59F666}"/>
                  </a:ext>
                </a:extLst>
              </p:cNvPr>
              <p:cNvSpPr txBox="1"/>
              <p:nvPr/>
            </p:nvSpPr>
            <p:spPr>
              <a:xfrm>
                <a:off x="4620658" y="3649833"/>
                <a:ext cx="9754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>
                    <a:solidFill>
                      <a:schemeClr val="bg1"/>
                    </a:solidFill>
                  </a:rPr>
                  <a:t> jan ‘21</a:t>
                </a:r>
              </a:p>
            </p:txBody>
          </p:sp>
        </p:grp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xmlns="" id="{261DF7F9-B49F-4803-86FF-D9BDF2C540C1}"/>
                </a:ext>
              </a:extLst>
            </p:cNvPr>
            <p:cNvGrpSpPr/>
            <p:nvPr/>
          </p:nvGrpSpPr>
          <p:grpSpPr>
            <a:xfrm>
              <a:off x="3354739" y="3571602"/>
              <a:ext cx="975404" cy="806213"/>
              <a:chOff x="2743499" y="3435349"/>
              <a:chExt cx="975404" cy="806213"/>
            </a:xfrm>
          </p:grpSpPr>
          <p:sp>
            <p:nvSpPr>
              <p:cNvPr id="30" name="Ovaal 29">
                <a:extLst>
                  <a:ext uri="{FF2B5EF4-FFF2-40B4-BE49-F238E27FC236}">
                    <a16:creationId xmlns:a16="http://schemas.microsoft.com/office/drawing/2014/main" xmlns="" id="{C8DF4F2C-3B8F-46F1-BBC2-035F972672E9}"/>
                  </a:ext>
                </a:extLst>
              </p:cNvPr>
              <p:cNvSpPr/>
              <p:nvPr/>
            </p:nvSpPr>
            <p:spPr>
              <a:xfrm>
                <a:off x="2811475" y="3435349"/>
                <a:ext cx="848737" cy="806213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" name="Tekstvak 40">
                <a:extLst>
                  <a:ext uri="{FF2B5EF4-FFF2-40B4-BE49-F238E27FC236}">
                    <a16:creationId xmlns:a16="http://schemas.microsoft.com/office/drawing/2014/main" xmlns="" id="{16B29FF2-1F18-4EE0-8547-9DA8EC6F237F}"/>
                  </a:ext>
                </a:extLst>
              </p:cNvPr>
              <p:cNvSpPr txBox="1"/>
              <p:nvPr/>
            </p:nvSpPr>
            <p:spPr>
              <a:xfrm>
                <a:off x="2743499" y="3643858"/>
                <a:ext cx="9754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>
                    <a:solidFill>
                      <a:schemeClr val="bg1"/>
                    </a:solidFill>
                  </a:rPr>
                  <a:t> okt-dec</a:t>
                </a:r>
              </a:p>
            </p:txBody>
          </p:sp>
        </p:grp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xmlns="" id="{983BA139-69D1-4577-A21D-2A7C1DC8D0F0}"/>
                </a:ext>
              </a:extLst>
            </p:cNvPr>
            <p:cNvGrpSpPr/>
            <p:nvPr/>
          </p:nvGrpSpPr>
          <p:grpSpPr>
            <a:xfrm>
              <a:off x="1506518" y="3572692"/>
              <a:ext cx="975404" cy="806213"/>
              <a:chOff x="1023190" y="3442062"/>
              <a:chExt cx="975404" cy="806213"/>
            </a:xfrm>
          </p:grpSpPr>
          <p:sp>
            <p:nvSpPr>
              <p:cNvPr id="27" name="Ovaal 26">
                <a:extLst>
                  <a:ext uri="{FF2B5EF4-FFF2-40B4-BE49-F238E27FC236}">
                    <a16:creationId xmlns:a16="http://schemas.microsoft.com/office/drawing/2014/main" xmlns="" id="{4DE6B555-62C4-4736-9A76-8CB7DCF7AE70}"/>
                  </a:ext>
                </a:extLst>
              </p:cNvPr>
              <p:cNvSpPr/>
              <p:nvPr/>
            </p:nvSpPr>
            <p:spPr>
              <a:xfrm>
                <a:off x="1085114" y="3442062"/>
                <a:ext cx="848737" cy="806213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xmlns="" id="{1110BB33-DA58-43F6-A48F-0301866EA3CC}"/>
                  </a:ext>
                </a:extLst>
              </p:cNvPr>
              <p:cNvSpPr txBox="1"/>
              <p:nvPr/>
            </p:nvSpPr>
            <p:spPr>
              <a:xfrm>
                <a:off x="1023190" y="3639819"/>
                <a:ext cx="9754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>
                    <a:solidFill>
                      <a:schemeClr val="bg1"/>
                    </a:solidFill>
                  </a:rPr>
                  <a:t> sep ‘20</a:t>
                </a:r>
              </a:p>
            </p:txBody>
          </p:sp>
        </p:grpSp>
      </p:grpSp>
      <p:grpSp>
        <p:nvGrpSpPr>
          <p:cNvPr id="68" name="Groep 67">
            <a:extLst>
              <a:ext uri="{FF2B5EF4-FFF2-40B4-BE49-F238E27FC236}">
                <a16:creationId xmlns:a16="http://schemas.microsoft.com/office/drawing/2014/main" xmlns="" id="{3B38F990-F8A3-426B-AC3C-84887AEF610E}"/>
              </a:ext>
            </a:extLst>
          </p:cNvPr>
          <p:cNvGrpSpPr/>
          <p:nvPr/>
        </p:nvGrpSpPr>
        <p:grpSpPr>
          <a:xfrm>
            <a:off x="8575810" y="3676106"/>
            <a:ext cx="975404" cy="806213"/>
            <a:chOff x="7880206" y="3669756"/>
            <a:chExt cx="975404" cy="806213"/>
          </a:xfrm>
        </p:grpSpPr>
        <p:sp>
          <p:nvSpPr>
            <p:cNvPr id="65" name="Ovaal 64">
              <a:extLst>
                <a:ext uri="{FF2B5EF4-FFF2-40B4-BE49-F238E27FC236}">
                  <a16:creationId xmlns:a16="http://schemas.microsoft.com/office/drawing/2014/main" xmlns="" id="{9B6B25A8-8CD6-49C6-B477-89B22C12D7EF}"/>
                </a:ext>
              </a:extLst>
            </p:cNvPr>
            <p:cNvSpPr/>
            <p:nvPr/>
          </p:nvSpPr>
          <p:spPr>
            <a:xfrm>
              <a:off x="7944584" y="3669756"/>
              <a:ext cx="848737" cy="80621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Tekstvak 66">
              <a:extLst>
                <a:ext uri="{FF2B5EF4-FFF2-40B4-BE49-F238E27FC236}">
                  <a16:creationId xmlns:a16="http://schemas.microsoft.com/office/drawing/2014/main" xmlns="" id="{B8820B9B-1656-472E-9542-B33CF72508A6}"/>
                </a:ext>
              </a:extLst>
            </p:cNvPr>
            <p:cNvSpPr txBox="1"/>
            <p:nvPr/>
          </p:nvSpPr>
          <p:spPr>
            <a:xfrm>
              <a:off x="7880206" y="3867379"/>
              <a:ext cx="975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>
                  <a:solidFill>
                    <a:schemeClr val="bg1"/>
                  </a:solidFill>
                </a:rPr>
                <a:t>mrt-juli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2668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810FEC9B-9B2C-47AC-B8F7-E7FDBEE72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89561"/>
            <a:ext cx="10973751" cy="1325879"/>
          </a:xfrm>
        </p:spPr>
        <p:txBody>
          <a:bodyPr/>
          <a:lstStyle/>
          <a:p>
            <a:r>
              <a:rPr lang="nl-NL" sz="6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Samenvattend</a:t>
            </a:r>
            <a:endParaRPr lang="nl-NL"/>
          </a:p>
        </p:txBody>
      </p:sp>
      <p:sp>
        <p:nvSpPr>
          <p:cNvPr id="8" name="Tijdelijke aanduiding voor inhoud 15">
            <a:extLst>
              <a:ext uri="{FF2B5EF4-FFF2-40B4-BE49-F238E27FC236}">
                <a16:creationId xmlns:a16="http://schemas.microsoft.com/office/drawing/2014/main" xmlns="" id="{43FAD8E8-9DCF-4DC1-AA80-60DBE645A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615440"/>
            <a:ext cx="9608100" cy="47139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7000"/>
              </a:lnSpc>
              <a:buNone/>
            </a:pPr>
            <a:r>
              <a:rPr lang="nl-NL" sz="2600" dirty="0"/>
              <a:t>Opdracht: Concretiseer windzoekgebied van onderop</a:t>
            </a:r>
          </a:p>
          <a:p>
            <a:pPr marL="0" indent="0">
              <a:lnSpc>
                <a:spcPct val="107000"/>
              </a:lnSpc>
              <a:buNone/>
            </a:pPr>
            <a:endParaRPr lang="nl-NL" sz="1900" dirty="0"/>
          </a:p>
          <a:p>
            <a:pPr marL="0" indent="0">
              <a:lnSpc>
                <a:spcPct val="107000"/>
              </a:lnSpc>
              <a:buNone/>
            </a:pPr>
            <a:r>
              <a:rPr lang="nl-NL" sz="2600" dirty="0"/>
              <a:t>Daarom participatieproces: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900" dirty="0"/>
              <a:t>naar alle belangen wordt geluisterd;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1900" dirty="0"/>
              <a:t>op basis daarvan : Besluit 1 juli 2021 wel/geen windzoekgebied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endParaRPr lang="nl-NL" sz="1900" dirty="0"/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600" dirty="0"/>
              <a:t>We willen dit samen doen: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900" dirty="0"/>
              <a:t>Doen jullie mee?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900" dirty="0"/>
              <a:t>Jullie ideeën om inwoners te betrekken?</a:t>
            </a:r>
            <a:endParaRPr lang="nl-NL" sz="19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1415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77908373-BF94-43AE-9E96-977E12A95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404" y="1622167"/>
            <a:ext cx="7190072" cy="960119"/>
          </a:xfrm>
        </p:spPr>
        <p:txBody>
          <a:bodyPr>
            <a:normAutofit/>
          </a:bodyPr>
          <a:lstStyle/>
          <a:p>
            <a:r>
              <a:rPr lang="nl-NL">
                <a:cs typeface="Calibri Light"/>
              </a:rPr>
              <a:t>Reactie/vragen</a:t>
            </a:r>
            <a:endParaRPr lang="nl-NL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CA15C08E-188D-496C-A708-347B1FADF1F1}"/>
              </a:ext>
            </a:extLst>
          </p:cNvPr>
          <p:cNvSpPr/>
          <p:nvPr/>
        </p:nvSpPr>
        <p:spPr>
          <a:xfrm>
            <a:off x="7664016" y="4151688"/>
            <a:ext cx="752278" cy="719570"/>
          </a:xfrm>
          <a:custGeom>
            <a:avLst/>
            <a:gdLst>
              <a:gd name="connsiteX0" fmla="*/ 321183 w 438150"/>
              <a:gd name="connsiteY0" fmla="*/ 306324 h 419100"/>
              <a:gd name="connsiteX1" fmla="*/ 321183 w 438150"/>
              <a:gd name="connsiteY1" fmla="*/ 240030 h 419100"/>
              <a:gd name="connsiteX2" fmla="*/ 419481 w 438150"/>
              <a:gd name="connsiteY2" fmla="*/ 219456 h 419100"/>
              <a:gd name="connsiteX3" fmla="*/ 428625 w 438150"/>
              <a:gd name="connsiteY3" fmla="*/ 205740 h 419100"/>
              <a:gd name="connsiteX4" fmla="*/ 417195 w 438150"/>
              <a:gd name="connsiteY4" fmla="*/ 194310 h 419100"/>
              <a:gd name="connsiteX5" fmla="*/ 321183 w 438150"/>
              <a:gd name="connsiteY5" fmla="*/ 194310 h 419100"/>
              <a:gd name="connsiteX6" fmla="*/ 321183 w 438150"/>
              <a:gd name="connsiteY6" fmla="*/ 121158 h 419100"/>
              <a:gd name="connsiteX7" fmla="*/ 237744 w 438150"/>
              <a:gd name="connsiteY7" fmla="*/ 121158 h 419100"/>
              <a:gd name="connsiteX8" fmla="*/ 237744 w 438150"/>
              <a:gd name="connsiteY8" fmla="*/ 0 h 419100"/>
              <a:gd name="connsiteX9" fmla="*/ 201168 w 438150"/>
              <a:gd name="connsiteY9" fmla="*/ 0 h 419100"/>
              <a:gd name="connsiteX10" fmla="*/ 201168 w 438150"/>
              <a:gd name="connsiteY10" fmla="*/ 121158 h 419100"/>
              <a:gd name="connsiteX11" fmla="*/ 117729 w 438150"/>
              <a:gd name="connsiteY11" fmla="*/ 121158 h 419100"/>
              <a:gd name="connsiteX12" fmla="*/ 117729 w 438150"/>
              <a:gd name="connsiteY12" fmla="*/ 194310 h 419100"/>
              <a:gd name="connsiteX13" fmla="*/ 21717 w 438150"/>
              <a:gd name="connsiteY13" fmla="*/ 194310 h 419100"/>
              <a:gd name="connsiteX14" fmla="*/ 10287 w 438150"/>
              <a:gd name="connsiteY14" fmla="*/ 205740 h 419100"/>
              <a:gd name="connsiteX15" fmla="*/ 19431 w 438150"/>
              <a:gd name="connsiteY15" fmla="*/ 219456 h 419100"/>
              <a:gd name="connsiteX16" fmla="*/ 117729 w 438150"/>
              <a:gd name="connsiteY16" fmla="*/ 240030 h 419100"/>
              <a:gd name="connsiteX17" fmla="*/ 117729 w 438150"/>
              <a:gd name="connsiteY17" fmla="*/ 306324 h 419100"/>
              <a:gd name="connsiteX18" fmla="*/ 0 w 438150"/>
              <a:gd name="connsiteY18" fmla="*/ 306324 h 419100"/>
              <a:gd name="connsiteX19" fmla="*/ 0 w 438150"/>
              <a:gd name="connsiteY19" fmla="*/ 424053 h 419100"/>
              <a:gd name="connsiteX20" fmla="*/ 33147 w 438150"/>
              <a:gd name="connsiteY20" fmla="*/ 424053 h 419100"/>
              <a:gd name="connsiteX21" fmla="*/ 83439 w 438150"/>
              <a:gd name="connsiteY21" fmla="*/ 373761 h 419100"/>
              <a:gd name="connsiteX22" fmla="*/ 133731 w 438150"/>
              <a:gd name="connsiteY22" fmla="*/ 424053 h 419100"/>
              <a:gd name="connsiteX23" fmla="*/ 163449 w 438150"/>
              <a:gd name="connsiteY23" fmla="*/ 424053 h 419100"/>
              <a:gd name="connsiteX24" fmla="*/ 163449 w 438150"/>
              <a:gd name="connsiteY24" fmla="*/ 416052 h 419100"/>
              <a:gd name="connsiteX25" fmla="*/ 224028 w 438150"/>
              <a:gd name="connsiteY25" fmla="*/ 355473 h 419100"/>
              <a:gd name="connsiteX26" fmla="*/ 284607 w 438150"/>
              <a:gd name="connsiteY26" fmla="*/ 416052 h 419100"/>
              <a:gd name="connsiteX27" fmla="*/ 284607 w 438150"/>
              <a:gd name="connsiteY27" fmla="*/ 424053 h 419100"/>
              <a:gd name="connsiteX28" fmla="*/ 315468 w 438150"/>
              <a:gd name="connsiteY28" fmla="*/ 424053 h 419100"/>
              <a:gd name="connsiteX29" fmla="*/ 365760 w 438150"/>
              <a:gd name="connsiteY29" fmla="*/ 373761 h 419100"/>
              <a:gd name="connsiteX30" fmla="*/ 417195 w 438150"/>
              <a:gd name="connsiteY30" fmla="*/ 424053 h 419100"/>
              <a:gd name="connsiteX31" fmla="*/ 438912 w 438150"/>
              <a:gd name="connsiteY31" fmla="*/ 424053 h 419100"/>
              <a:gd name="connsiteX32" fmla="*/ 438912 w 438150"/>
              <a:gd name="connsiteY32" fmla="*/ 306324 h 419100"/>
              <a:gd name="connsiteX33" fmla="*/ 321183 w 438150"/>
              <a:gd name="connsiteY33" fmla="*/ 306324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38150" h="419100">
                <a:moveTo>
                  <a:pt x="321183" y="306324"/>
                </a:moveTo>
                <a:lnTo>
                  <a:pt x="321183" y="240030"/>
                </a:lnTo>
                <a:lnTo>
                  <a:pt x="419481" y="219456"/>
                </a:lnTo>
                <a:cubicBezTo>
                  <a:pt x="419481" y="219456"/>
                  <a:pt x="429768" y="216027"/>
                  <a:pt x="428625" y="205740"/>
                </a:cubicBezTo>
                <a:cubicBezTo>
                  <a:pt x="427482" y="193167"/>
                  <a:pt x="417195" y="194310"/>
                  <a:pt x="417195" y="194310"/>
                </a:cubicBezTo>
                <a:lnTo>
                  <a:pt x="321183" y="194310"/>
                </a:lnTo>
                <a:lnTo>
                  <a:pt x="321183" y="121158"/>
                </a:lnTo>
                <a:lnTo>
                  <a:pt x="237744" y="121158"/>
                </a:lnTo>
                <a:lnTo>
                  <a:pt x="237744" y="0"/>
                </a:lnTo>
                <a:lnTo>
                  <a:pt x="201168" y="0"/>
                </a:lnTo>
                <a:lnTo>
                  <a:pt x="201168" y="121158"/>
                </a:lnTo>
                <a:lnTo>
                  <a:pt x="117729" y="121158"/>
                </a:lnTo>
                <a:lnTo>
                  <a:pt x="117729" y="194310"/>
                </a:lnTo>
                <a:lnTo>
                  <a:pt x="21717" y="194310"/>
                </a:lnTo>
                <a:cubicBezTo>
                  <a:pt x="21717" y="194310"/>
                  <a:pt x="11430" y="193167"/>
                  <a:pt x="10287" y="205740"/>
                </a:cubicBezTo>
                <a:cubicBezTo>
                  <a:pt x="9144" y="216027"/>
                  <a:pt x="19431" y="219456"/>
                  <a:pt x="19431" y="219456"/>
                </a:cubicBezTo>
                <a:lnTo>
                  <a:pt x="117729" y="240030"/>
                </a:lnTo>
                <a:lnTo>
                  <a:pt x="117729" y="306324"/>
                </a:lnTo>
                <a:lnTo>
                  <a:pt x="0" y="306324"/>
                </a:lnTo>
                <a:lnTo>
                  <a:pt x="0" y="424053"/>
                </a:lnTo>
                <a:lnTo>
                  <a:pt x="33147" y="424053"/>
                </a:lnTo>
                <a:cubicBezTo>
                  <a:pt x="33147" y="396621"/>
                  <a:pt x="54864" y="373761"/>
                  <a:pt x="83439" y="373761"/>
                </a:cubicBezTo>
                <a:cubicBezTo>
                  <a:pt x="110871" y="373761"/>
                  <a:pt x="133731" y="396621"/>
                  <a:pt x="133731" y="424053"/>
                </a:cubicBezTo>
                <a:lnTo>
                  <a:pt x="163449" y="424053"/>
                </a:lnTo>
                <a:cubicBezTo>
                  <a:pt x="163449" y="421767"/>
                  <a:pt x="163449" y="419481"/>
                  <a:pt x="163449" y="416052"/>
                </a:cubicBezTo>
                <a:cubicBezTo>
                  <a:pt x="163449" y="382905"/>
                  <a:pt x="189738" y="355473"/>
                  <a:pt x="224028" y="355473"/>
                </a:cubicBezTo>
                <a:cubicBezTo>
                  <a:pt x="257175" y="355473"/>
                  <a:pt x="284607" y="382905"/>
                  <a:pt x="284607" y="416052"/>
                </a:cubicBezTo>
                <a:cubicBezTo>
                  <a:pt x="284607" y="419481"/>
                  <a:pt x="284607" y="421767"/>
                  <a:pt x="284607" y="424053"/>
                </a:cubicBezTo>
                <a:lnTo>
                  <a:pt x="315468" y="424053"/>
                </a:lnTo>
                <a:cubicBezTo>
                  <a:pt x="315468" y="396621"/>
                  <a:pt x="338328" y="373761"/>
                  <a:pt x="365760" y="373761"/>
                </a:cubicBezTo>
                <a:cubicBezTo>
                  <a:pt x="394335" y="373761"/>
                  <a:pt x="417195" y="396621"/>
                  <a:pt x="417195" y="424053"/>
                </a:cubicBezTo>
                <a:lnTo>
                  <a:pt x="438912" y="424053"/>
                </a:lnTo>
                <a:lnTo>
                  <a:pt x="438912" y="306324"/>
                </a:lnTo>
                <a:lnTo>
                  <a:pt x="321183" y="30632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24ECE783-4AB5-4FD4-8B25-48B3D707A311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57"/>
          <a:stretch/>
        </p:blipFill>
        <p:spPr>
          <a:xfrm>
            <a:off x="9068981" y="0"/>
            <a:ext cx="3148419" cy="324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80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810FEC9B-9B2C-47AC-B8F7-E7FDBEE72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89561"/>
            <a:ext cx="10973751" cy="1325879"/>
          </a:xfrm>
        </p:spPr>
        <p:txBody>
          <a:bodyPr>
            <a:normAutofit fontScale="90000"/>
          </a:bodyPr>
          <a:lstStyle/>
          <a:p>
            <a:r>
              <a:rPr lang="nl-NL" sz="6000"/>
              <a:t>Beleidskader lokaal eigenaarschap</a:t>
            </a:r>
            <a:endParaRPr lang="nl-NL"/>
          </a:p>
        </p:txBody>
      </p:sp>
      <p:sp>
        <p:nvSpPr>
          <p:cNvPr id="8" name="Tijdelijke aanduiding voor inhoud 15">
            <a:extLst>
              <a:ext uri="{FF2B5EF4-FFF2-40B4-BE49-F238E27FC236}">
                <a16:creationId xmlns:a16="http://schemas.microsoft.com/office/drawing/2014/main" xmlns="" id="{43FAD8E8-9DCF-4DC1-AA80-60DBE645A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615440"/>
            <a:ext cx="9608100" cy="47139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7000"/>
              </a:lnSpc>
              <a:buNone/>
            </a:pPr>
            <a:r>
              <a:rPr lang="nl-NL" sz="3200"/>
              <a:t>Aanvullende voorwaarden initiatiefnemer</a:t>
            </a:r>
          </a:p>
          <a:p>
            <a:pPr marL="0" indent="0">
              <a:lnSpc>
                <a:spcPct val="107000"/>
              </a:lnSpc>
              <a:buNone/>
            </a:pPr>
            <a:endParaRPr lang="nl-NL" sz="3200"/>
          </a:p>
          <a:p>
            <a:pPr marL="0" indent="0">
              <a:lnSpc>
                <a:spcPct val="107000"/>
              </a:lnSpc>
              <a:buNone/>
            </a:pPr>
            <a:r>
              <a:rPr lang="nl-NL" sz="3200"/>
              <a:t>overeenkomst met de omgeving:</a:t>
            </a:r>
          </a:p>
          <a:p>
            <a:pPr>
              <a:lnSpc>
                <a:spcPct val="107000"/>
              </a:lnSpc>
            </a:pPr>
            <a:r>
              <a:rPr lang="nl-NL" sz="3200"/>
              <a:t>Procesparticipatie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3200"/>
              <a:t>Mede-eigendom en financiële deelneming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3200"/>
              <a:t>Baten voor omgeving</a:t>
            </a:r>
          </a:p>
          <a:p>
            <a:pPr marL="0" indent="0">
              <a:lnSpc>
                <a:spcPct val="107000"/>
              </a:lnSpc>
              <a:buNone/>
            </a:pPr>
            <a:endParaRPr lang="nl-NL" sz="1900">
              <a:cs typeface="Calibri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nl-NL" sz="3200"/>
              <a:t>Inspraak ronde volgt dit jaar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7232791C-833D-4C56-A300-3A33A80A55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66" t="52529" r="31884" b="16140"/>
          <a:stretch/>
        </p:blipFill>
        <p:spPr>
          <a:xfrm>
            <a:off x="10596407" y="178923"/>
            <a:ext cx="1445455" cy="139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80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4" r="16414"/>
          <a:stretch>
            <a:fillRect/>
          </a:stretch>
        </p:blipFill>
        <p:spPr/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88162" y="2657820"/>
            <a:ext cx="4679949" cy="3719748"/>
          </a:xfrm>
        </p:spPr>
        <p:txBody>
          <a:bodyPr>
            <a:normAutofit/>
          </a:bodyPr>
          <a:lstStyle/>
          <a:p>
            <a:r>
              <a:rPr lang="nl-NL" dirty="0"/>
              <a:t>Nadere info volgt voor de dorpen aangrenzend aan Kaag en Braassem</a:t>
            </a:r>
          </a:p>
        </p:txBody>
      </p:sp>
      <p:sp>
        <p:nvSpPr>
          <p:cNvPr id="5" name="Title 12">
            <a:extLst>
              <a:ext uri="{FF2B5EF4-FFF2-40B4-BE49-F238E27FC236}">
                <a16:creationId xmlns:a16="http://schemas.microsoft.com/office/drawing/2014/main" xmlns="" id="{9D411C84-29FD-4A8D-BD52-19CB1EAA0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162" y="620713"/>
            <a:ext cx="4679949" cy="2490497"/>
          </a:xfrm>
        </p:spPr>
        <p:txBody>
          <a:bodyPr>
            <a:normAutofit/>
          </a:bodyPr>
          <a:lstStyle/>
          <a:p>
            <a:r>
              <a:rPr lang="nl-NL" sz="4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RES-proces Holland Rijnland</a:t>
            </a:r>
            <a:endParaRPr lang="nl-NL" sz="4400"/>
          </a:p>
        </p:txBody>
      </p:sp>
    </p:spTree>
    <p:extLst>
      <p:ext uri="{BB962C8B-B14F-4D97-AF65-F5344CB8AC3E}">
        <p14:creationId xmlns:p14="http://schemas.microsoft.com/office/powerpoint/2010/main" val="513057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9934D52-AFB4-450F-863B-6295132B64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Windzoekgebied Haarlemmermeer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AB9ED89A-C20F-4394-83B8-B53C5596E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9" y="4256358"/>
            <a:ext cx="7812085" cy="1086351"/>
          </a:xfrm>
        </p:spPr>
        <p:txBody>
          <a:bodyPr>
            <a:noAutofit/>
          </a:bodyPr>
          <a:lstStyle/>
          <a:p>
            <a:r>
              <a:rPr lang="nl-NL" sz="2400" dirty="0"/>
              <a:t>Proces participatieplan </a:t>
            </a:r>
          </a:p>
          <a:p>
            <a:endParaRPr lang="nl-NL" sz="1800" dirty="0"/>
          </a:p>
          <a:p>
            <a:r>
              <a:rPr lang="nl-NL" sz="1800" dirty="0"/>
              <a:t>René Blom </a:t>
            </a:r>
          </a:p>
          <a:p>
            <a:r>
              <a:rPr lang="nl-NL" sz="1800" dirty="0"/>
              <a:t>Gemeente Haarlemmermeer</a:t>
            </a:r>
          </a:p>
          <a:p>
            <a:r>
              <a:rPr lang="nl-NL" sz="1800" dirty="0"/>
              <a:t>procesmanager participatie windzoekgebied</a:t>
            </a:r>
          </a:p>
          <a:p>
            <a:endParaRPr lang="nl-NL" sz="1800" dirty="0"/>
          </a:p>
        </p:txBody>
      </p:sp>
      <p:pic>
        <p:nvPicPr>
          <p:cNvPr id="6" name="Tijdelijke aanduiding voor afbeelding 3">
            <a:extLst>
              <a:ext uri="{FF2B5EF4-FFF2-40B4-BE49-F238E27FC236}">
                <a16:creationId xmlns:a16="http://schemas.microsoft.com/office/drawing/2014/main" xmlns="" id="{EB0D4252-22A5-47A3-B28E-03C6262F17D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26029" r="2602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58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xmlns="" id="{77908373-BF94-43AE-9E96-977E12A95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91" y="1975235"/>
            <a:ext cx="5973248" cy="2494307"/>
          </a:xfrm>
        </p:spPr>
        <p:txBody>
          <a:bodyPr>
            <a:normAutofit fontScale="90000"/>
          </a:bodyPr>
          <a:lstStyle/>
          <a:p>
            <a:pPr algn="l"/>
            <a:r>
              <a:rPr lang="nl-NL" sz="4800" dirty="0"/>
              <a:t/>
            </a:r>
            <a:br>
              <a:rPr lang="nl-NL" sz="4800" dirty="0"/>
            </a:br>
            <a:r>
              <a:rPr lang="nl-NL" sz="4800" dirty="0"/>
              <a:t>Energietransitie</a:t>
            </a:r>
            <a:br>
              <a:rPr lang="nl-NL" sz="4800" dirty="0"/>
            </a:br>
            <a:r>
              <a:rPr lang="nl-NL" sz="4800" dirty="0"/>
              <a:t/>
            </a:r>
            <a:br>
              <a:rPr lang="nl-NL" sz="4800" dirty="0"/>
            </a:br>
            <a:r>
              <a:rPr lang="nl-NL" sz="4800" dirty="0"/>
              <a:t>Landelijke opdracht ligt vast</a:t>
            </a:r>
            <a:br>
              <a:rPr lang="nl-NL" sz="4800" dirty="0"/>
            </a:br>
            <a:r>
              <a:rPr lang="nl-NL" sz="4800" dirty="0"/>
              <a:t/>
            </a:r>
            <a:br>
              <a:rPr lang="nl-NL" sz="4800" dirty="0"/>
            </a:br>
            <a:r>
              <a:rPr lang="nl-NL" sz="4800" dirty="0"/>
              <a:t>Kaders bepalen we zelf</a:t>
            </a:r>
            <a:br>
              <a:rPr lang="nl-NL" sz="4800" dirty="0"/>
            </a:br>
            <a:r>
              <a:rPr lang="nl-NL" sz="4800" dirty="0"/>
              <a:t/>
            </a:r>
            <a:br>
              <a:rPr lang="nl-NL" sz="4800" dirty="0"/>
            </a:br>
            <a:endParaRPr lang="nl-NL" sz="48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29914" t="8756" r="29589" b="20052"/>
          <a:stretch/>
        </p:blipFill>
        <p:spPr>
          <a:xfrm>
            <a:off x="6991643" y="1388376"/>
            <a:ext cx="4656407" cy="460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06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xmlns="" id="{7F4DD708-1D2F-4AA3-88E8-DFF2F4010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67" y="-70631"/>
            <a:ext cx="9929633" cy="1429800"/>
          </a:xfrm>
        </p:spPr>
        <p:txBody>
          <a:bodyPr/>
          <a:lstStyle/>
          <a:p>
            <a:r>
              <a:rPr lang="nl-NL"/>
              <a:t>Nieuwe Energie is nodig</a:t>
            </a:r>
          </a:p>
        </p:txBody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xmlns="" id="{071C1B5A-8C71-4033-A1A4-97616A96962D}"/>
              </a:ext>
            </a:extLst>
          </p:cNvPr>
          <p:cNvGrpSpPr/>
          <p:nvPr/>
        </p:nvGrpSpPr>
        <p:grpSpPr>
          <a:xfrm>
            <a:off x="507617" y="1641535"/>
            <a:ext cx="10515599" cy="4532932"/>
            <a:chOff x="838200" y="1652427"/>
            <a:chExt cx="10162148" cy="4380571"/>
          </a:xfrm>
        </p:grpSpPr>
        <p:grpSp>
          <p:nvGrpSpPr>
            <p:cNvPr id="7" name="Group 308">
              <a:extLst>
                <a:ext uri="{FF2B5EF4-FFF2-40B4-BE49-F238E27FC236}">
                  <a16:creationId xmlns:a16="http://schemas.microsoft.com/office/drawing/2014/main" xmlns="" id="{8F993029-EFD0-4227-ADD1-4BAD45ED8965}"/>
                </a:ext>
              </a:extLst>
            </p:cNvPr>
            <p:cNvGrpSpPr/>
            <p:nvPr/>
          </p:nvGrpSpPr>
          <p:grpSpPr>
            <a:xfrm>
              <a:off x="838200" y="2080233"/>
              <a:ext cx="2344641" cy="2344641"/>
              <a:chOff x="572508" y="589237"/>
              <a:chExt cx="1667435" cy="1667435"/>
            </a:xfrm>
          </p:grpSpPr>
          <p:sp>
            <p:nvSpPr>
              <p:cNvPr id="127" name="Oval 307">
                <a:extLst>
                  <a:ext uri="{FF2B5EF4-FFF2-40B4-BE49-F238E27FC236}">
                    <a16:creationId xmlns:a16="http://schemas.microsoft.com/office/drawing/2014/main" xmlns="" id="{636143C6-954A-453F-809C-83D404FEAA60}"/>
                  </a:ext>
                </a:extLst>
              </p:cNvPr>
              <p:cNvSpPr/>
              <p:nvPr/>
            </p:nvSpPr>
            <p:spPr>
              <a:xfrm>
                <a:off x="572508" y="589237"/>
                <a:ext cx="1667435" cy="1667435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accent1">
                    <a:shade val="50000"/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8" name="Freeform: Shape 306">
                <a:extLst>
                  <a:ext uri="{FF2B5EF4-FFF2-40B4-BE49-F238E27FC236}">
                    <a16:creationId xmlns:a16="http://schemas.microsoft.com/office/drawing/2014/main" xmlns="" id="{CB8C0CA3-AD0C-4535-8DA9-7767F0E75B86}"/>
                  </a:ext>
                </a:extLst>
              </p:cNvPr>
              <p:cNvSpPr/>
              <p:nvPr/>
            </p:nvSpPr>
            <p:spPr>
              <a:xfrm>
                <a:off x="790308" y="901609"/>
                <a:ext cx="162162" cy="44043"/>
              </a:xfrm>
              <a:custGeom>
                <a:avLst/>
                <a:gdLst>
                  <a:gd name="connsiteX0" fmla="*/ 162162 w 162162"/>
                  <a:gd name="connsiteY0" fmla="*/ 0 h 44043"/>
                  <a:gd name="connsiteX1" fmla="*/ 144664 w 162162"/>
                  <a:gd name="connsiteY1" fmla="*/ 8527 h 44043"/>
                  <a:gd name="connsiteX2" fmla="*/ 104395 w 162162"/>
                  <a:gd name="connsiteY2" fmla="*/ 20209 h 44043"/>
                  <a:gd name="connsiteX3" fmla="*/ 93305 w 162162"/>
                  <a:gd name="connsiteY3" fmla="*/ 22377 h 44043"/>
                  <a:gd name="connsiteX4" fmla="*/ 48550 w 162162"/>
                  <a:gd name="connsiteY4" fmla="*/ 42339 h 44043"/>
                  <a:gd name="connsiteX5" fmla="*/ 35636 w 162162"/>
                  <a:gd name="connsiteY5" fmla="*/ 43177 h 44043"/>
                  <a:gd name="connsiteX6" fmla="*/ 14146 w 162162"/>
                  <a:gd name="connsiteY6" fmla="*/ 39136 h 44043"/>
                  <a:gd name="connsiteX7" fmla="*/ 0 w 162162"/>
                  <a:gd name="connsiteY7" fmla="*/ 36573 h 44043"/>
                  <a:gd name="connsiteX8" fmla="*/ 24349 w 162162"/>
                  <a:gd name="connsiteY8" fmla="*/ 28538 h 44043"/>
                  <a:gd name="connsiteX9" fmla="*/ 36031 w 162162"/>
                  <a:gd name="connsiteY9" fmla="*/ 24595 h 44043"/>
                  <a:gd name="connsiteX10" fmla="*/ 46677 w 162162"/>
                  <a:gd name="connsiteY10" fmla="*/ 19026 h 44043"/>
                  <a:gd name="connsiteX11" fmla="*/ 69991 w 162162"/>
                  <a:gd name="connsiteY11" fmla="*/ 21293 h 44043"/>
                  <a:gd name="connsiteX12" fmla="*/ 74032 w 162162"/>
                  <a:gd name="connsiteY12" fmla="*/ 15526 h 44043"/>
                  <a:gd name="connsiteX13" fmla="*/ 42586 w 162162"/>
                  <a:gd name="connsiteY13" fmla="*/ 14787 h 44043"/>
                  <a:gd name="connsiteX14" fmla="*/ 70977 w 162162"/>
                  <a:gd name="connsiteY14" fmla="*/ 14787 h 44043"/>
                  <a:gd name="connsiteX15" fmla="*/ 72997 w 162162"/>
                  <a:gd name="connsiteY15" fmla="*/ 11435 h 44043"/>
                  <a:gd name="connsiteX16" fmla="*/ 80095 w 162162"/>
                  <a:gd name="connsiteY16" fmla="*/ 6211 h 44043"/>
                  <a:gd name="connsiteX17" fmla="*/ 120611 w 162162"/>
                  <a:gd name="connsiteY17" fmla="*/ 4091 h 44043"/>
                  <a:gd name="connsiteX18" fmla="*/ 147966 w 162162"/>
                  <a:gd name="connsiteY18" fmla="*/ 3056 h 44043"/>
                  <a:gd name="connsiteX19" fmla="*/ 162162 w 162162"/>
                  <a:gd name="connsiteY19" fmla="*/ 0 h 4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2162" h="44043">
                    <a:moveTo>
                      <a:pt x="162162" y="0"/>
                    </a:moveTo>
                    <a:cubicBezTo>
                      <a:pt x="155656" y="1577"/>
                      <a:pt x="150382" y="6014"/>
                      <a:pt x="144664" y="8527"/>
                    </a:cubicBezTo>
                    <a:cubicBezTo>
                      <a:pt x="131997" y="14146"/>
                      <a:pt x="117949" y="16610"/>
                      <a:pt x="104395" y="20209"/>
                    </a:cubicBezTo>
                    <a:cubicBezTo>
                      <a:pt x="100748" y="21145"/>
                      <a:pt x="96656" y="20898"/>
                      <a:pt x="93305" y="22377"/>
                    </a:cubicBezTo>
                    <a:cubicBezTo>
                      <a:pt x="78321" y="28883"/>
                      <a:pt x="63633" y="36030"/>
                      <a:pt x="48550" y="42339"/>
                    </a:cubicBezTo>
                    <a:cubicBezTo>
                      <a:pt x="44706" y="43916"/>
                      <a:pt x="39086" y="44803"/>
                      <a:pt x="35636" y="43177"/>
                    </a:cubicBezTo>
                    <a:cubicBezTo>
                      <a:pt x="28637" y="39825"/>
                      <a:pt x="22181" y="37755"/>
                      <a:pt x="14146" y="39136"/>
                    </a:cubicBezTo>
                    <a:cubicBezTo>
                      <a:pt x="9710" y="39875"/>
                      <a:pt x="4732" y="37459"/>
                      <a:pt x="0" y="36573"/>
                    </a:cubicBezTo>
                    <a:lnTo>
                      <a:pt x="24349" y="28538"/>
                    </a:lnTo>
                    <a:cubicBezTo>
                      <a:pt x="29623" y="30805"/>
                      <a:pt x="35784" y="28736"/>
                      <a:pt x="36031" y="24595"/>
                    </a:cubicBezTo>
                    <a:cubicBezTo>
                      <a:pt x="36671" y="15427"/>
                      <a:pt x="42684" y="18976"/>
                      <a:pt x="46677" y="19026"/>
                    </a:cubicBezTo>
                    <a:cubicBezTo>
                      <a:pt x="54465" y="19075"/>
                      <a:pt x="62203" y="21145"/>
                      <a:pt x="69991" y="21293"/>
                    </a:cubicBezTo>
                    <a:cubicBezTo>
                      <a:pt x="74032" y="21392"/>
                      <a:pt x="78863" y="21441"/>
                      <a:pt x="74032" y="15526"/>
                    </a:cubicBezTo>
                    <a:cubicBezTo>
                      <a:pt x="72012" y="14935"/>
                      <a:pt x="42586" y="14787"/>
                      <a:pt x="42586" y="14787"/>
                    </a:cubicBezTo>
                    <a:cubicBezTo>
                      <a:pt x="52050" y="14787"/>
                      <a:pt x="61513" y="14787"/>
                      <a:pt x="70977" y="14787"/>
                    </a:cubicBezTo>
                    <a:lnTo>
                      <a:pt x="72997" y="11435"/>
                    </a:lnTo>
                    <a:cubicBezTo>
                      <a:pt x="75363" y="10400"/>
                      <a:pt x="77680" y="6358"/>
                      <a:pt x="80095" y="6211"/>
                    </a:cubicBezTo>
                    <a:cubicBezTo>
                      <a:pt x="93551" y="5323"/>
                      <a:pt x="107106" y="4732"/>
                      <a:pt x="120611" y="4091"/>
                    </a:cubicBezTo>
                    <a:cubicBezTo>
                      <a:pt x="129730" y="3648"/>
                      <a:pt x="138848" y="3401"/>
                      <a:pt x="147966" y="3056"/>
                    </a:cubicBezTo>
                    <a:lnTo>
                      <a:pt x="162162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29" name="Freeform: Shape 305">
                <a:extLst>
                  <a:ext uri="{FF2B5EF4-FFF2-40B4-BE49-F238E27FC236}">
                    <a16:creationId xmlns:a16="http://schemas.microsoft.com/office/drawing/2014/main" xmlns="" id="{C737BEB1-16A3-40B7-B81E-43D70A995F6C}"/>
                  </a:ext>
                </a:extLst>
              </p:cNvPr>
              <p:cNvSpPr/>
              <p:nvPr/>
            </p:nvSpPr>
            <p:spPr>
              <a:xfrm>
                <a:off x="891254" y="901731"/>
                <a:ext cx="294405" cy="166258"/>
              </a:xfrm>
              <a:custGeom>
                <a:avLst/>
                <a:gdLst>
                  <a:gd name="connsiteX0" fmla="*/ 242614 w 294405"/>
                  <a:gd name="connsiteY0" fmla="*/ 0 h 166258"/>
                  <a:gd name="connsiteX1" fmla="*/ 263007 w 294405"/>
                  <a:gd name="connsiteY1" fmla="*/ 1701 h 166258"/>
                  <a:gd name="connsiteX2" fmla="*/ 294405 w 294405"/>
                  <a:gd name="connsiteY2" fmla="*/ 12939 h 166258"/>
                  <a:gd name="connsiteX3" fmla="*/ 289626 w 294405"/>
                  <a:gd name="connsiteY3" fmla="*/ 19358 h 166258"/>
                  <a:gd name="connsiteX4" fmla="*/ 289426 w 294405"/>
                  <a:gd name="connsiteY4" fmla="*/ 19544 h 166258"/>
                  <a:gd name="connsiteX5" fmla="*/ 289327 w 294405"/>
                  <a:gd name="connsiteY5" fmla="*/ 19677 h 166258"/>
                  <a:gd name="connsiteX6" fmla="*/ 281244 w 294405"/>
                  <a:gd name="connsiteY6" fmla="*/ 27134 h 166258"/>
                  <a:gd name="connsiteX7" fmla="*/ 278337 w 294405"/>
                  <a:gd name="connsiteY7" fmla="*/ 30190 h 166258"/>
                  <a:gd name="connsiteX8" fmla="*/ 277321 w 294405"/>
                  <a:gd name="connsiteY8" fmla="*/ 35749 h 166258"/>
                  <a:gd name="connsiteX9" fmla="*/ 277202 w 294405"/>
                  <a:gd name="connsiteY9" fmla="*/ 35908 h 166258"/>
                  <a:gd name="connsiteX10" fmla="*/ 277173 w 294405"/>
                  <a:gd name="connsiteY10" fmla="*/ 36030 h 166258"/>
                  <a:gd name="connsiteX11" fmla="*/ 269913 w 294405"/>
                  <a:gd name="connsiteY11" fmla="*/ 45773 h 166258"/>
                  <a:gd name="connsiteX12" fmla="*/ 267690 w 294405"/>
                  <a:gd name="connsiteY12" fmla="*/ 48575 h 166258"/>
                  <a:gd name="connsiteX13" fmla="*/ 265582 w 294405"/>
                  <a:gd name="connsiteY13" fmla="*/ 51411 h 166258"/>
                  <a:gd name="connsiteX14" fmla="*/ 260634 w 294405"/>
                  <a:gd name="connsiteY14" fmla="*/ 57665 h 166258"/>
                  <a:gd name="connsiteX15" fmla="*/ 260396 w 294405"/>
                  <a:gd name="connsiteY15" fmla="*/ 57792 h 166258"/>
                  <a:gd name="connsiteX16" fmla="*/ 260313 w 294405"/>
                  <a:gd name="connsiteY16" fmla="*/ 57897 h 166258"/>
                  <a:gd name="connsiteX17" fmla="*/ 237673 w 294405"/>
                  <a:gd name="connsiteY17" fmla="*/ 64791 h 166258"/>
                  <a:gd name="connsiteX18" fmla="*/ 233385 w 294405"/>
                  <a:gd name="connsiteY18" fmla="*/ 68883 h 166258"/>
                  <a:gd name="connsiteX19" fmla="*/ 245356 w 294405"/>
                  <a:gd name="connsiteY19" fmla="*/ 76863 h 166258"/>
                  <a:gd name="connsiteX20" fmla="*/ 245313 w 294405"/>
                  <a:gd name="connsiteY20" fmla="*/ 76917 h 166258"/>
                  <a:gd name="connsiteX21" fmla="*/ 245319 w 294405"/>
                  <a:gd name="connsiteY21" fmla="*/ 76921 h 166258"/>
                  <a:gd name="connsiteX22" fmla="*/ 236588 w 294405"/>
                  <a:gd name="connsiteY22" fmla="*/ 87908 h 166258"/>
                  <a:gd name="connsiteX23" fmla="*/ 227716 w 294405"/>
                  <a:gd name="connsiteY23" fmla="*/ 76720 h 166258"/>
                  <a:gd name="connsiteX24" fmla="*/ 224414 w 294405"/>
                  <a:gd name="connsiteY24" fmla="*/ 77804 h 166258"/>
                  <a:gd name="connsiteX25" fmla="*/ 224611 w 294405"/>
                  <a:gd name="connsiteY25" fmla="*/ 85838 h 166258"/>
                  <a:gd name="connsiteX26" fmla="*/ 234568 w 294405"/>
                  <a:gd name="connsiteY26" fmla="*/ 86922 h 166258"/>
                  <a:gd name="connsiteX27" fmla="*/ 236588 w 294405"/>
                  <a:gd name="connsiteY27" fmla="*/ 87958 h 166258"/>
                  <a:gd name="connsiteX28" fmla="*/ 239102 w 294405"/>
                  <a:gd name="connsiteY28" fmla="*/ 86972 h 166258"/>
                  <a:gd name="connsiteX29" fmla="*/ 237574 w 294405"/>
                  <a:gd name="connsiteY29" fmla="*/ 88993 h 166258"/>
                  <a:gd name="connsiteX30" fmla="*/ 231511 w 294405"/>
                  <a:gd name="connsiteY30" fmla="*/ 95055 h 166258"/>
                  <a:gd name="connsiteX31" fmla="*/ 221407 w 294405"/>
                  <a:gd name="connsiteY31" fmla="*/ 97076 h 166258"/>
                  <a:gd name="connsiteX32" fmla="*/ 196122 w 294405"/>
                  <a:gd name="connsiteY32" fmla="*/ 100773 h 166258"/>
                  <a:gd name="connsiteX33" fmla="*/ 166548 w 294405"/>
                  <a:gd name="connsiteY33" fmla="*/ 111074 h 166258"/>
                  <a:gd name="connsiteX34" fmla="*/ 147374 w 294405"/>
                  <a:gd name="connsiteY34" fmla="*/ 119109 h 166258"/>
                  <a:gd name="connsiteX35" fmla="*/ 104887 w 294405"/>
                  <a:gd name="connsiteY35" fmla="*/ 140697 h 166258"/>
                  <a:gd name="connsiteX36" fmla="*/ 94881 w 294405"/>
                  <a:gd name="connsiteY36" fmla="*/ 154942 h 166258"/>
                  <a:gd name="connsiteX37" fmla="*/ 67378 w 294405"/>
                  <a:gd name="connsiteY37" fmla="*/ 163962 h 166258"/>
                  <a:gd name="connsiteX38" fmla="*/ 47071 w 294405"/>
                  <a:gd name="connsiteY38" fmla="*/ 133550 h 166258"/>
                  <a:gd name="connsiteX39" fmla="*/ 48008 w 294405"/>
                  <a:gd name="connsiteY39" fmla="*/ 126502 h 166258"/>
                  <a:gd name="connsiteX40" fmla="*/ 57175 w 294405"/>
                  <a:gd name="connsiteY40" fmla="*/ 105110 h 166258"/>
                  <a:gd name="connsiteX41" fmla="*/ 69350 w 294405"/>
                  <a:gd name="connsiteY41" fmla="*/ 95006 h 166258"/>
                  <a:gd name="connsiteX42" fmla="*/ 69399 w 294405"/>
                  <a:gd name="connsiteY42" fmla="*/ 78839 h 166258"/>
                  <a:gd name="connsiteX43" fmla="*/ 62745 w 294405"/>
                  <a:gd name="connsiteY43" fmla="*/ 67995 h 166258"/>
                  <a:gd name="connsiteX44" fmla="*/ 43670 w 294405"/>
                  <a:gd name="connsiteY44" fmla="*/ 43844 h 166258"/>
                  <a:gd name="connsiteX45" fmla="*/ 24595 w 294405"/>
                  <a:gd name="connsiteY45" fmla="*/ 41921 h 166258"/>
                  <a:gd name="connsiteX46" fmla="*/ 7590 w 294405"/>
                  <a:gd name="connsiteY46" fmla="*/ 41132 h 166258"/>
                  <a:gd name="connsiteX47" fmla="*/ 739 w 294405"/>
                  <a:gd name="connsiteY47" fmla="*/ 34380 h 166258"/>
                  <a:gd name="connsiteX48" fmla="*/ 9562 w 294405"/>
                  <a:gd name="connsiteY48" fmla="*/ 28465 h 166258"/>
                  <a:gd name="connsiteX49" fmla="*/ 57126 w 294405"/>
                  <a:gd name="connsiteY49" fmla="*/ 15748 h 166258"/>
                  <a:gd name="connsiteX50" fmla="*/ 106810 w 294405"/>
                  <a:gd name="connsiteY50" fmla="*/ 8404 h 166258"/>
                  <a:gd name="connsiteX51" fmla="*/ 168766 w 294405"/>
                  <a:gd name="connsiteY51" fmla="*/ 6038 h 166258"/>
                  <a:gd name="connsiteX52" fmla="*/ 207261 w 294405"/>
                  <a:gd name="connsiteY52" fmla="*/ 1947 h 166258"/>
                  <a:gd name="connsiteX53" fmla="*/ 222295 w 294405"/>
                  <a:gd name="connsiteY53" fmla="*/ 3475 h 166258"/>
                  <a:gd name="connsiteX54" fmla="*/ 242614 w 294405"/>
                  <a:gd name="connsiteY54" fmla="*/ 0 h 166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94405" h="166258">
                    <a:moveTo>
                      <a:pt x="242614" y="0"/>
                    </a:moveTo>
                    <a:cubicBezTo>
                      <a:pt x="249379" y="25"/>
                      <a:pt x="256156" y="912"/>
                      <a:pt x="263007" y="1701"/>
                    </a:cubicBezTo>
                    <a:cubicBezTo>
                      <a:pt x="274443" y="3032"/>
                      <a:pt x="285631" y="4510"/>
                      <a:pt x="294405" y="12939"/>
                    </a:cubicBezTo>
                    <a:lnTo>
                      <a:pt x="289626" y="19358"/>
                    </a:lnTo>
                    <a:lnTo>
                      <a:pt x="289426" y="19544"/>
                    </a:lnTo>
                    <a:lnTo>
                      <a:pt x="289327" y="19677"/>
                    </a:lnTo>
                    <a:lnTo>
                      <a:pt x="281244" y="27134"/>
                    </a:lnTo>
                    <a:cubicBezTo>
                      <a:pt x="280209" y="28120"/>
                      <a:pt x="278485" y="29057"/>
                      <a:pt x="278337" y="30190"/>
                    </a:cubicBezTo>
                    <a:lnTo>
                      <a:pt x="277321" y="35749"/>
                    </a:lnTo>
                    <a:lnTo>
                      <a:pt x="277202" y="35908"/>
                    </a:lnTo>
                    <a:lnTo>
                      <a:pt x="277173" y="36030"/>
                    </a:lnTo>
                    <a:lnTo>
                      <a:pt x="269913" y="45773"/>
                    </a:lnTo>
                    <a:lnTo>
                      <a:pt x="267690" y="48575"/>
                    </a:lnTo>
                    <a:lnTo>
                      <a:pt x="265582" y="51411"/>
                    </a:lnTo>
                    <a:lnTo>
                      <a:pt x="260634" y="57665"/>
                    </a:lnTo>
                    <a:lnTo>
                      <a:pt x="260396" y="57792"/>
                    </a:lnTo>
                    <a:lnTo>
                      <a:pt x="260313" y="57897"/>
                    </a:lnTo>
                    <a:lnTo>
                      <a:pt x="237673" y="64791"/>
                    </a:lnTo>
                    <a:cubicBezTo>
                      <a:pt x="236145" y="65038"/>
                      <a:pt x="234962" y="67305"/>
                      <a:pt x="233385" y="68883"/>
                    </a:cubicBezTo>
                    <a:lnTo>
                      <a:pt x="245356" y="76863"/>
                    </a:lnTo>
                    <a:lnTo>
                      <a:pt x="245313" y="76917"/>
                    </a:lnTo>
                    <a:lnTo>
                      <a:pt x="245319" y="76921"/>
                    </a:lnTo>
                    <a:lnTo>
                      <a:pt x="236588" y="87908"/>
                    </a:lnTo>
                    <a:cubicBezTo>
                      <a:pt x="233631" y="84212"/>
                      <a:pt x="230674" y="80466"/>
                      <a:pt x="227716" y="76720"/>
                    </a:cubicBezTo>
                    <a:cubicBezTo>
                      <a:pt x="226632" y="77064"/>
                      <a:pt x="225498" y="77459"/>
                      <a:pt x="224414" y="77804"/>
                    </a:cubicBezTo>
                    <a:cubicBezTo>
                      <a:pt x="224414" y="80515"/>
                      <a:pt x="223527" y="83669"/>
                      <a:pt x="224611" y="85838"/>
                    </a:cubicBezTo>
                    <a:cubicBezTo>
                      <a:pt x="226977" y="90619"/>
                      <a:pt x="230920" y="89338"/>
                      <a:pt x="234568" y="86922"/>
                    </a:cubicBezTo>
                    <a:lnTo>
                      <a:pt x="236588" y="87958"/>
                    </a:lnTo>
                    <a:cubicBezTo>
                      <a:pt x="237426" y="87662"/>
                      <a:pt x="238264" y="87317"/>
                      <a:pt x="239102" y="86972"/>
                    </a:cubicBezTo>
                    <a:lnTo>
                      <a:pt x="237574" y="88993"/>
                    </a:lnTo>
                    <a:cubicBezTo>
                      <a:pt x="238215" y="93675"/>
                      <a:pt x="234814" y="94365"/>
                      <a:pt x="231511" y="95055"/>
                    </a:cubicBezTo>
                    <a:cubicBezTo>
                      <a:pt x="228160" y="95745"/>
                      <a:pt x="224759" y="96485"/>
                      <a:pt x="221407" y="97076"/>
                    </a:cubicBezTo>
                    <a:cubicBezTo>
                      <a:pt x="212979" y="98505"/>
                      <a:pt x="204403" y="101414"/>
                      <a:pt x="196122" y="100773"/>
                    </a:cubicBezTo>
                    <a:cubicBezTo>
                      <a:pt x="184194" y="99836"/>
                      <a:pt x="175667" y="104962"/>
                      <a:pt x="166548" y="111074"/>
                    </a:cubicBezTo>
                    <a:cubicBezTo>
                      <a:pt x="160880" y="114869"/>
                      <a:pt x="154029" y="118073"/>
                      <a:pt x="147374" y="119109"/>
                    </a:cubicBezTo>
                    <a:cubicBezTo>
                      <a:pt x="130666" y="121721"/>
                      <a:pt x="115633" y="126847"/>
                      <a:pt x="104887" y="140697"/>
                    </a:cubicBezTo>
                    <a:cubicBezTo>
                      <a:pt x="101338" y="145281"/>
                      <a:pt x="97346" y="149766"/>
                      <a:pt x="94881" y="154942"/>
                    </a:cubicBezTo>
                    <a:cubicBezTo>
                      <a:pt x="88967" y="167215"/>
                      <a:pt x="77236" y="168250"/>
                      <a:pt x="67378" y="163962"/>
                    </a:cubicBezTo>
                    <a:cubicBezTo>
                      <a:pt x="50768" y="156716"/>
                      <a:pt x="44064" y="146513"/>
                      <a:pt x="47071" y="133550"/>
                    </a:cubicBezTo>
                    <a:cubicBezTo>
                      <a:pt x="47613" y="131234"/>
                      <a:pt x="48500" y="128670"/>
                      <a:pt x="48008" y="126502"/>
                    </a:cubicBezTo>
                    <a:cubicBezTo>
                      <a:pt x="45592" y="115658"/>
                      <a:pt x="47514" y="111321"/>
                      <a:pt x="57175" y="105110"/>
                    </a:cubicBezTo>
                    <a:cubicBezTo>
                      <a:pt x="61562" y="102251"/>
                      <a:pt x="65604" y="98702"/>
                      <a:pt x="69350" y="95006"/>
                    </a:cubicBezTo>
                    <a:cubicBezTo>
                      <a:pt x="75363" y="89042"/>
                      <a:pt x="75166" y="84951"/>
                      <a:pt x="69399" y="78839"/>
                    </a:cubicBezTo>
                    <a:cubicBezTo>
                      <a:pt x="66392" y="75684"/>
                      <a:pt x="64716" y="71889"/>
                      <a:pt x="62745" y="67995"/>
                    </a:cubicBezTo>
                    <a:cubicBezTo>
                      <a:pt x="58112" y="58976"/>
                      <a:pt x="51458" y="50350"/>
                      <a:pt x="43670" y="43844"/>
                    </a:cubicBezTo>
                    <a:cubicBezTo>
                      <a:pt x="39382" y="40246"/>
                      <a:pt x="31939" y="38915"/>
                      <a:pt x="24595" y="41921"/>
                    </a:cubicBezTo>
                    <a:cubicBezTo>
                      <a:pt x="19814" y="43893"/>
                      <a:pt x="13160" y="42217"/>
                      <a:pt x="7590" y="41132"/>
                    </a:cubicBezTo>
                    <a:cubicBezTo>
                      <a:pt x="4435" y="40492"/>
                      <a:pt x="-2218" y="40689"/>
                      <a:pt x="739" y="34380"/>
                    </a:cubicBezTo>
                    <a:cubicBezTo>
                      <a:pt x="2069" y="31521"/>
                      <a:pt x="6654" y="28268"/>
                      <a:pt x="9562" y="28465"/>
                    </a:cubicBezTo>
                    <a:cubicBezTo>
                      <a:pt x="26961" y="29549"/>
                      <a:pt x="42240" y="22748"/>
                      <a:pt x="57126" y="15748"/>
                    </a:cubicBezTo>
                    <a:cubicBezTo>
                      <a:pt x="73194" y="8109"/>
                      <a:pt x="90248" y="5693"/>
                      <a:pt x="106810" y="8404"/>
                    </a:cubicBezTo>
                    <a:cubicBezTo>
                      <a:pt x="128004" y="11855"/>
                      <a:pt x="148163" y="9932"/>
                      <a:pt x="168766" y="6038"/>
                    </a:cubicBezTo>
                    <a:cubicBezTo>
                      <a:pt x="181433" y="3623"/>
                      <a:pt x="194397" y="2786"/>
                      <a:pt x="207261" y="1947"/>
                    </a:cubicBezTo>
                    <a:cubicBezTo>
                      <a:pt x="212239" y="1652"/>
                      <a:pt x="218154" y="5102"/>
                      <a:pt x="222295" y="3475"/>
                    </a:cubicBezTo>
                    <a:cubicBezTo>
                      <a:pt x="229097" y="813"/>
                      <a:pt x="235849" y="-24"/>
                      <a:pt x="242614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30" name="Freeform: Shape 304">
                <a:extLst>
                  <a:ext uri="{FF2B5EF4-FFF2-40B4-BE49-F238E27FC236}">
                    <a16:creationId xmlns:a16="http://schemas.microsoft.com/office/drawing/2014/main" xmlns="" id="{6DA24A37-0715-4F05-B0D1-165542B9392E}"/>
                  </a:ext>
                </a:extLst>
              </p:cNvPr>
              <p:cNvSpPr/>
              <p:nvPr/>
            </p:nvSpPr>
            <p:spPr>
              <a:xfrm>
                <a:off x="779170" y="913694"/>
                <a:ext cx="31276" cy="12418"/>
              </a:xfrm>
              <a:custGeom>
                <a:avLst/>
                <a:gdLst>
                  <a:gd name="connsiteX0" fmla="*/ 27356 w 31276"/>
                  <a:gd name="connsiteY0" fmla="*/ 90 h 12418"/>
                  <a:gd name="connsiteX1" fmla="*/ 31200 w 31276"/>
                  <a:gd name="connsiteY1" fmla="*/ 3097 h 12418"/>
                  <a:gd name="connsiteX2" fmla="*/ 29328 w 31276"/>
                  <a:gd name="connsiteY2" fmla="*/ 7040 h 12418"/>
                  <a:gd name="connsiteX3" fmla="*/ 3056 w 31276"/>
                  <a:gd name="connsiteY3" fmla="*/ 9061 h 12418"/>
                  <a:gd name="connsiteX4" fmla="*/ 0 w 31276"/>
                  <a:gd name="connsiteY4" fmla="*/ 8568 h 12418"/>
                  <a:gd name="connsiteX5" fmla="*/ 27356 w 31276"/>
                  <a:gd name="connsiteY5" fmla="*/ 90 h 1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276" h="12418">
                    <a:moveTo>
                      <a:pt x="27356" y="90"/>
                    </a:moveTo>
                    <a:cubicBezTo>
                      <a:pt x="28736" y="139"/>
                      <a:pt x="30609" y="1766"/>
                      <a:pt x="31200" y="3097"/>
                    </a:cubicBezTo>
                    <a:cubicBezTo>
                      <a:pt x="31595" y="4033"/>
                      <a:pt x="30363" y="6054"/>
                      <a:pt x="29328" y="7040"/>
                    </a:cubicBezTo>
                    <a:cubicBezTo>
                      <a:pt x="22673" y="13447"/>
                      <a:pt x="13013" y="14138"/>
                      <a:pt x="3056" y="9061"/>
                    </a:cubicBezTo>
                    <a:lnTo>
                      <a:pt x="0" y="8568"/>
                    </a:lnTo>
                    <a:cubicBezTo>
                      <a:pt x="7246" y="-304"/>
                      <a:pt x="17301" y="-206"/>
                      <a:pt x="27356" y="9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31" name="Freeform: Shape 303">
                <a:extLst>
                  <a:ext uri="{FF2B5EF4-FFF2-40B4-BE49-F238E27FC236}">
                    <a16:creationId xmlns:a16="http://schemas.microsoft.com/office/drawing/2014/main" xmlns="" id="{31021D6C-E07E-450A-82DD-0106AF784961}"/>
                  </a:ext>
                </a:extLst>
              </p:cNvPr>
              <p:cNvSpPr/>
              <p:nvPr/>
            </p:nvSpPr>
            <p:spPr>
              <a:xfrm>
                <a:off x="1168210" y="916741"/>
                <a:ext cx="17350" cy="21934"/>
              </a:xfrm>
              <a:custGeom>
                <a:avLst/>
                <a:gdLst>
                  <a:gd name="connsiteX0" fmla="*/ 17350 w 17350"/>
                  <a:gd name="connsiteY0" fmla="*/ 0 h 21934"/>
                  <a:gd name="connsiteX1" fmla="*/ 0 w 17350"/>
                  <a:gd name="connsiteY1" fmla="*/ 21934 h 21934"/>
                  <a:gd name="connsiteX2" fmla="*/ 217 w 17350"/>
                  <a:gd name="connsiteY2" fmla="*/ 21021 h 21934"/>
                  <a:gd name="connsiteX3" fmla="*/ 345 w 17350"/>
                  <a:gd name="connsiteY3" fmla="*/ 20849 h 21934"/>
                  <a:gd name="connsiteX4" fmla="*/ 365 w 17350"/>
                  <a:gd name="connsiteY4" fmla="*/ 20740 h 21934"/>
                  <a:gd name="connsiteX5" fmla="*/ 12371 w 17350"/>
                  <a:gd name="connsiteY5" fmla="*/ 4668 h 21934"/>
                  <a:gd name="connsiteX6" fmla="*/ 12569 w 17350"/>
                  <a:gd name="connsiteY6" fmla="*/ 4485 h 21934"/>
                  <a:gd name="connsiteX7" fmla="*/ 12670 w 17350"/>
                  <a:gd name="connsiteY7" fmla="*/ 4349 h 21934"/>
                  <a:gd name="connsiteX8" fmla="*/ 17350 w 17350"/>
                  <a:gd name="connsiteY8" fmla="*/ 0 h 21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350" h="21934">
                    <a:moveTo>
                      <a:pt x="17350" y="0"/>
                    </a:moveTo>
                    <a:lnTo>
                      <a:pt x="0" y="21934"/>
                    </a:lnTo>
                    <a:lnTo>
                      <a:pt x="217" y="21021"/>
                    </a:lnTo>
                    <a:lnTo>
                      <a:pt x="345" y="20849"/>
                    </a:lnTo>
                    <a:lnTo>
                      <a:pt x="365" y="20740"/>
                    </a:lnTo>
                    <a:lnTo>
                      <a:pt x="12371" y="4668"/>
                    </a:lnTo>
                    <a:lnTo>
                      <a:pt x="12569" y="4485"/>
                    </a:lnTo>
                    <a:lnTo>
                      <a:pt x="12670" y="4349"/>
                    </a:lnTo>
                    <a:lnTo>
                      <a:pt x="17350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32" name="Freeform: Shape 302">
                <a:extLst>
                  <a:ext uri="{FF2B5EF4-FFF2-40B4-BE49-F238E27FC236}">
                    <a16:creationId xmlns:a16="http://schemas.microsoft.com/office/drawing/2014/main" xmlns="" id="{6295D566-EFB6-4F65-8871-1BD5B8B307F7}"/>
                  </a:ext>
                </a:extLst>
              </p:cNvPr>
              <p:cNvSpPr/>
              <p:nvPr/>
            </p:nvSpPr>
            <p:spPr>
              <a:xfrm>
                <a:off x="1108553" y="936850"/>
                <a:ext cx="1130180" cy="994630"/>
              </a:xfrm>
              <a:custGeom>
                <a:avLst/>
                <a:gdLst>
                  <a:gd name="connsiteX0" fmla="*/ 737722 w 1130180"/>
                  <a:gd name="connsiteY0" fmla="*/ 18 h 994630"/>
                  <a:gd name="connsiteX1" fmla="*/ 750840 w 1130180"/>
                  <a:gd name="connsiteY1" fmla="*/ 2859 h 994630"/>
                  <a:gd name="connsiteX2" fmla="*/ 778442 w 1130180"/>
                  <a:gd name="connsiteY2" fmla="*/ 7393 h 994630"/>
                  <a:gd name="connsiteX3" fmla="*/ 799685 w 1130180"/>
                  <a:gd name="connsiteY3" fmla="*/ 9562 h 994630"/>
                  <a:gd name="connsiteX4" fmla="*/ 806438 w 1130180"/>
                  <a:gd name="connsiteY4" fmla="*/ 14590 h 994630"/>
                  <a:gd name="connsiteX5" fmla="*/ 802692 w 1130180"/>
                  <a:gd name="connsiteY5" fmla="*/ 21440 h 994630"/>
                  <a:gd name="connsiteX6" fmla="*/ 794608 w 1130180"/>
                  <a:gd name="connsiteY6" fmla="*/ 27552 h 994630"/>
                  <a:gd name="connsiteX7" fmla="*/ 796137 w 1130180"/>
                  <a:gd name="connsiteY7" fmla="*/ 30904 h 994630"/>
                  <a:gd name="connsiteX8" fmla="*/ 810874 w 1130180"/>
                  <a:gd name="connsiteY8" fmla="*/ 27848 h 994630"/>
                  <a:gd name="connsiteX9" fmla="*/ 857501 w 1130180"/>
                  <a:gd name="connsiteY9" fmla="*/ 31693 h 994630"/>
                  <a:gd name="connsiteX10" fmla="*/ 878745 w 1130180"/>
                  <a:gd name="connsiteY10" fmla="*/ 33418 h 994630"/>
                  <a:gd name="connsiteX11" fmla="*/ 935871 w 1130180"/>
                  <a:gd name="connsiteY11" fmla="*/ 43424 h 994630"/>
                  <a:gd name="connsiteX12" fmla="*/ 953024 w 1130180"/>
                  <a:gd name="connsiteY12" fmla="*/ 48402 h 994630"/>
                  <a:gd name="connsiteX13" fmla="*/ 972986 w 1130180"/>
                  <a:gd name="connsiteY13" fmla="*/ 48106 h 994630"/>
                  <a:gd name="connsiteX14" fmla="*/ 993442 w 1130180"/>
                  <a:gd name="connsiteY14" fmla="*/ 40910 h 994630"/>
                  <a:gd name="connsiteX15" fmla="*/ 1000210 w 1130180"/>
                  <a:gd name="connsiteY15" fmla="*/ 36109 h 994630"/>
                  <a:gd name="connsiteX16" fmla="*/ 1068600 w 1130180"/>
                  <a:gd name="connsiteY16" fmla="*/ 162108 h 994630"/>
                  <a:gd name="connsiteX17" fmla="*/ 1096636 w 1130180"/>
                  <a:gd name="connsiteY17" fmla="*/ 238707 h 994630"/>
                  <a:gd name="connsiteX18" fmla="*/ 1115635 w 1130180"/>
                  <a:gd name="connsiteY18" fmla="*/ 312598 h 994630"/>
                  <a:gd name="connsiteX19" fmla="*/ 1106905 w 1130180"/>
                  <a:gd name="connsiteY19" fmla="*/ 317423 h 994630"/>
                  <a:gd name="connsiteX20" fmla="*/ 1096505 w 1130180"/>
                  <a:gd name="connsiteY20" fmla="*/ 313381 h 994630"/>
                  <a:gd name="connsiteX21" fmla="*/ 1090344 w 1130180"/>
                  <a:gd name="connsiteY21" fmla="*/ 304361 h 994630"/>
                  <a:gd name="connsiteX22" fmla="*/ 1069988 w 1130180"/>
                  <a:gd name="connsiteY22" fmla="*/ 322056 h 994630"/>
                  <a:gd name="connsiteX23" fmla="*/ 1094780 w 1130180"/>
                  <a:gd name="connsiteY23" fmla="*/ 333934 h 994630"/>
                  <a:gd name="connsiteX24" fmla="*/ 1113460 w 1130180"/>
                  <a:gd name="connsiteY24" fmla="*/ 336596 h 994630"/>
                  <a:gd name="connsiteX25" fmla="*/ 1092710 w 1130180"/>
                  <a:gd name="connsiteY25" fmla="*/ 355622 h 994630"/>
                  <a:gd name="connsiteX26" fmla="*/ 1121100 w 1130180"/>
                  <a:gd name="connsiteY26" fmla="*/ 386181 h 994630"/>
                  <a:gd name="connsiteX27" fmla="*/ 1123269 w 1130180"/>
                  <a:gd name="connsiteY27" fmla="*/ 401017 h 994630"/>
                  <a:gd name="connsiteX28" fmla="*/ 1130106 w 1130180"/>
                  <a:gd name="connsiteY28" fmla="*/ 407170 h 994630"/>
                  <a:gd name="connsiteX29" fmla="*/ 1130180 w 1130180"/>
                  <a:gd name="connsiteY29" fmla="*/ 408640 h 994630"/>
                  <a:gd name="connsiteX30" fmla="*/ 1129430 w 1130180"/>
                  <a:gd name="connsiteY30" fmla="*/ 417825 h 994630"/>
                  <a:gd name="connsiteX31" fmla="*/ 1122826 w 1130180"/>
                  <a:gd name="connsiteY31" fmla="*/ 444983 h 994630"/>
                  <a:gd name="connsiteX32" fmla="*/ 1098773 w 1130180"/>
                  <a:gd name="connsiteY32" fmla="*/ 469628 h 994630"/>
                  <a:gd name="connsiteX33" fmla="*/ 1054659 w 1130180"/>
                  <a:gd name="connsiteY33" fmla="*/ 492745 h 994630"/>
                  <a:gd name="connsiteX34" fmla="*/ 1052096 w 1130180"/>
                  <a:gd name="connsiteY34" fmla="*/ 487619 h 994630"/>
                  <a:gd name="connsiteX35" fmla="*/ 1028782 w 1130180"/>
                  <a:gd name="connsiteY35" fmla="*/ 486584 h 994630"/>
                  <a:gd name="connsiteX36" fmla="*/ 1022670 w 1130180"/>
                  <a:gd name="connsiteY36" fmla="*/ 492646 h 994630"/>
                  <a:gd name="connsiteX37" fmla="*/ 1021634 w 1130180"/>
                  <a:gd name="connsiteY37" fmla="*/ 503835 h 994630"/>
                  <a:gd name="connsiteX38" fmla="*/ 1035978 w 1130180"/>
                  <a:gd name="connsiteY38" fmla="*/ 519903 h 994630"/>
                  <a:gd name="connsiteX39" fmla="*/ 1056039 w 1130180"/>
                  <a:gd name="connsiteY39" fmla="*/ 568699 h 994630"/>
                  <a:gd name="connsiteX40" fmla="*/ 1054018 w 1130180"/>
                  <a:gd name="connsiteY40" fmla="*/ 574663 h 994630"/>
                  <a:gd name="connsiteX41" fmla="*/ 1029570 w 1130180"/>
                  <a:gd name="connsiteY41" fmla="*/ 596844 h 994630"/>
                  <a:gd name="connsiteX42" fmla="*/ 1023656 w 1130180"/>
                  <a:gd name="connsiteY42" fmla="*/ 592013 h 994630"/>
                  <a:gd name="connsiteX43" fmla="*/ 1014587 w 1130180"/>
                  <a:gd name="connsiteY43" fmla="*/ 582796 h 994630"/>
                  <a:gd name="connsiteX44" fmla="*/ 1009608 w 1130180"/>
                  <a:gd name="connsiteY44" fmla="*/ 580825 h 994630"/>
                  <a:gd name="connsiteX45" fmla="*/ 979985 w 1130180"/>
                  <a:gd name="connsiteY45" fmla="*/ 551843 h 994630"/>
                  <a:gd name="connsiteX46" fmla="*/ 974070 w 1130180"/>
                  <a:gd name="connsiteY46" fmla="*/ 580923 h 994630"/>
                  <a:gd name="connsiteX47" fmla="*/ 972050 w 1130180"/>
                  <a:gd name="connsiteY47" fmla="*/ 583979 h 994630"/>
                  <a:gd name="connsiteX48" fmla="*/ 969191 w 1130180"/>
                  <a:gd name="connsiteY48" fmla="*/ 576882 h 994630"/>
                  <a:gd name="connsiteX49" fmla="*/ 955637 w 1130180"/>
                  <a:gd name="connsiteY49" fmla="*/ 529219 h 994630"/>
                  <a:gd name="connsiteX50" fmla="*/ 950412 w 1130180"/>
                  <a:gd name="connsiteY50" fmla="*/ 524290 h 994630"/>
                  <a:gd name="connsiteX51" fmla="*/ 942230 w 1130180"/>
                  <a:gd name="connsiteY51" fmla="*/ 532274 h 994630"/>
                  <a:gd name="connsiteX52" fmla="*/ 930203 w 1130180"/>
                  <a:gd name="connsiteY52" fmla="*/ 525325 h 994630"/>
                  <a:gd name="connsiteX53" fmla="*/ 917684 w 1130180"/>
                  <a:gd name="connsiteY53" fmla="*/ 498265 h 994630"/>
                  <a:gd name="connsiteX54" fmla="*/ 899644 w 1130180"/>
                  <a:gd name="connsiteY54" fmla="*/ 477712 h 994630"/>
                  <a:gd name="connsiteX55" fmla="*/ 895208 w 1130180"/>
                  <a:gd name="connsiteY55" fmla="*/ 471353 h 994630"/>
                  <a:gd name="connsiteX56" fmla="*/ 872387 w 1130180"/>
                  <a:gd name="connsiteY56" fmla="*/ 477712 h 994630"/>
                  <a:gd name="connsiteX57" fmla="*/ 861149 w 1130180"/>
                  <a:gd name="connsiteY57" fmla="*/ 489836 h 994630"/>
                  <a:gd name="connsiteX58" fmla="*/ 859177 w 1130180"/>
                  <a:gd name="connsiteY58" fmla="*/ 493829 h 994630"/>
                  <a:gd name="connsiteX59" fmla="*/ 815655 w 1130180"/>
                  <a:gd name="connsiteY59" fmla="*/ 535429 h 994630"/>
                  <a:gd name="connsiteX60" fmla="*/ 811712 w 1130180"/>
                  <a:gd name="connsiteY60" fmla="*/ 548540 h 994630"/>
                  <a:gd name="connsiteX61" fmla="*/ 799389 w 1130180"/>
                  <a:gd name="connsiteY61" fmla="*/ 598224 h 994630"/>
                  <a:gd name="connsiteX62" fmla="*/ 784208 w 1130180"/>
                  <a:gd name="connsiteY62" fmla="*/ 595217 h 994630"/>
                  <a:gd name="connsiteX63" fmla="*/ 751924 w 1130180"/>
                  <a:gd name="connsiteY63" fmla="*/ 523205 h 994630"/>
                  <a:gd name="connsiteX64" fmla="*/ 745566 w 1130180"/>
                  <a:gd name="connsiteY64" fmla="*/ 489787 h 994630"/>
                  <a:gd name="connsiteX65" fmla="*/ 743545 w 1130180"/>
                  <a:gd name="connsiteY65" fmla="*/ 476824 h 994630"/>
                  <a:gd name="connsiteX66" fmla="*/ 732455 w 1130180"/>
                  <a:gd name="connsiteY66" fmla="*/ 485351 h 994630"/>
                  <a:gd name="connsiteX67" fmla="*/ 719492 w 1130180"/>
                  <a:gd name="connsiteY67" fmla="*/ 483478 h 994630"/>
                  <a:gd name="connsiteX68" fmla="*/ 717865 w 1130180"/>
                  <a:gd name="connsiteY68" fmla="*/ 472783 h 994630"/>
                  <a:gd name="connsiteX69" fmla="*/ 689869 w 1130180"/>
                  <a:gd name="connsiteY69" fmla="*/ 448433 h 994630"/>
                  <a:gd name="connsiteX70" fmla="*/ 678778 w 1130180"/>
                  <a:gd name="connsiteY70" fmla="*/ 447201 h 994630"/>
                  <a:gd name="connsiteX71" fmla="*/ 675822 w 1130180"/>
                  <a:gd name="connsiteY71" fmla="*/ 447251 h 994630"/>
                  <a:gd name="connsiteX72" fmla="*/ 622145 w 1130180"/>
                  <a:gd name="connsiteY72" fmla="*/ 444934 h 994630"/>
                  <a:gd name="connsiteX73" fmla="*/ 608640 w 1130180"/>
                  <a:gd name="connsiteY73" fmla="*/ 435569 h 994630"/>
                  <a:gd name="connsiteX74" fmla="*/ 607901 w 1130180"/>
                  <a:gd name="connsiteY74" fmla="*/ 437146 h 994630"/>
                  <a:gd name="connsiteX75" fmla="*/ 597599 w 1130180"/>
                  <a:gd name="connsiteY75" fmla="*/ 432661 h 994630"/>
                  <a:gd name="connsiteX76" fmla="*/ 559055 w 1130180"/>
                  <a:gd name="connsiteY76" fmla="*/ 414966 h 994630"/>
                  <a:gd name="connsiteX77" fmla="*/ 545156 w 1130180"/>
                  <a:gd name="connsiteY77" fmla="*/ 399440 h 994630"/>
                  <a:gd name="connsiteX78" fmla="*/ 535642 w 1130180"/>
                  <a:gd name="connsiteY78" fmla="*/ 409002 h 994630"/>
                  <a:gd name="connsiteX79" fmla="*/ 553239 w 1130180"/>
                  <a:gd name="connsiteY79" fmla="*/ 441237 h 994630"/>
                  <a:gd name="connsiteX80" fmla="*/ 562358 w 1130180"/>
                  <a:gd name="connsiteY80" fmla="*/ 443258 h 994630"/>
                  <a:gd name="connsiteX81" fmla="*/ 567188 w 1130180"/>
                  <a:gd name="connsiteY81" fmla="*/ 445230 h 994630"/>
                  <a:gd name="connsiteX82" fmla="*/ 578475 w 1130180"/>
                  <a:gd name="connsiteY82" fmla="*/ 459967 h 994630"/>
                  <a:gd name="connsiteX83" fmla="*/ 602380 w 1130180"/>
                  <a:gd name="connsiteY83" fmla="*/ 440695 h 994630"/>
                  <a:gd name="connsiteX84" fmla="*/ 605978 w 1130180"/>
                  <a:gd name="connsiteY84" fmla="*/ 441237 h 994630"/>
                  <a:gd name="connsiteX85" fmla="*/ 611006 w 1130180"/>
                  <a:gd name="connsiteY85" fmla="*/ 454447 h 994630"/>
                  <a:gd name="connsiteX86" fmla="*/ 622194 w 1130180"/>
                  <a:gd name="connsiteY86" fmla="*/ 461495 h 994630"/>
                  <a:gd name="connsiteX87" fmla="*/ 627320 w 1130180"/>
                  <a:gd name="connsiteY87" fmla="*/ 488949 h 994630"/>
                  <a:gd name="connsiteX88" fmla="*/ 619139 w 1130180"/>
                  <a:gd name="connsiteY88" fmla="*/ 501025 h 994630"/>
                  <a:gd name="connsiteX89" fmla="*/ 599817 w 1130180"/>
                  <a:gd name="connsiteY89" fmla="*/ 519853 h 994630"/>
                  <a:gd name="connsiteX90" fmla="*/ 577539 w 1130180"/>
                  <a:gd name="connsiteY90" fmla="*/ 532422 h 994630"/>
                  <a:gd name="connsiteX91" fmla="*/ 568371 w 1130180"/>
                  <a:gd name="connsiteY91" fmla="*/ 540309 h 994630"/>
                  <a:gd name="connsiteX92" fmla="*/ 520856 w 1130180"/>
                  <a:gd name="connsiteY92" fmla="*/ 559088 h 994630"/>
                  <a:gd name="connsiteX93" fmla="*/ 502373 w 1130180"/>
                  <a:gd name="connsiteY93" fmla="*/ 545681 h 994630"/>
                  <a:gd name="connsiteX94" fmla="*/ 492515 w 1130180"/>
                  <a:gd name="connsiteY94" fmla="*/ 520199 h 994630"/>
                  <a:gd name="connsiteX95" fmla="*/ 489409 w 1130180"/>
                  <a:gd name="connsiteY95" fmla="*/ 515221 h 994630"/>
                  <a:gd name="connsiteX96" fmla="*/ 465997 w 1130180"/>
                  <a:gd name="connsiteY96" fmla="*/ 471649 h 994630"/>
                  <a:gd name="connsiteX97" fmla="*/ 464074 w 1130180"/>
                  <a:gd name="connsiteY97" fmla="*/ 469628 h 994630"/>
                  <a:gd name="connsiteX98" fmla="*/ 445986 w 1130180"/>
                  <a:gd name="connsiteY98" fmla="*/ 447201 h 994630"/>
                  <a:gd name="connsiteX99" fmla="*/ 431642 w 1130180"/>
                  <a:gd name="connsiteY99" fmla="*/ 420930 h 994630"/>
                  <a:gd name="connsiteX100" fmla="*/ 428044 w 1130180"/>
                  <a:gd name="connsiteY100" fmla="*/ 412354 h 994630"/>
                  <a:gd name="connsiteX101" fmla="*/ 417398 w 1130180"/>
                  <a:gd name="connsiteY101" fmla="*/ 426106 h 994630"/>
                  <a:gd name="connsiteX102" fmla="*/ 423460 w 1130180"/>
                  <a:gd name="connsiteY102" fmla="*/ 435175 h 994630"/>
                  <a:gd name="connsiteX103" fmla="*/ 445739 w 1130180"/>
                  <a:gd name="connsiteY103" fmla="*/ 475740 h 994630"/>
                  <a:gd name="connsiteX104" fmla="*/ 447711 w 1130180"/>
                  <a:gd name="connsiteY104" fmla="*/ 482788 h 994630"/>
                  <a:gd name="connsiteX105" fmla="*/ 455893 w 1130180"/>
                  <a:gd name="connsiteY105" fmla="*/ 504131 h 994630"/>
                  <a:gd name="connsiteX106" fmla="*/ 465701 w 1130180"/>
                  <a:gd name="connsiteY106" fmla="*/ 518326 h 994630"/>
                  <a:gd name="connsiteX107" fmla="*/ 479995 w 1130180"/>
                  <a:gd name="connsiteY107" fmla="*/ 538879 h 994630"/>
                  <a:gd name="connsiteX108" fmla="*/ 504097 w 1130180"/>
                  <a:gd name="connsiteY108" fmla="*/ 569833 h 994630"/>
                  <a:gd name="connsiteX109" fmla="*/ 528989 w 1130180"/>
                  <a:gd name="connsiteY109" fmla="*/ 581120 h 994630"/>
                  <a:gd name="connsiteX110" fmla="*/ 567878 w 1130180"/>
                  <a:gd name="connsiteY110" fmla="*/ 572100 h 994630"/>
                  <a:gd name="connsiteX111" fmla="*/ 565610 w 1130180"/>
                  <a:gd name="connsiteY111" fmla="*/ 597386 h 994630"/>
                  <a:gd name="connsiteX112" fmla="*/ 555211 w 1130180"/>
                  <a:gd name="connsiteY112" fmla="*/ 618531 h 994630"/>
                  <a:gd name="connsiteX113" fmla="*/ 534558 w 1130180"/>
                  <a:gd name="connsiteY113" fmla="*/ 651407 h 994630"/>
                  <a:gd name="connsiteX114" fmla="*/ 480439 w 1130180"/>
                  <a:gd name="connsiteY114" fmla="*/ 706906 h 994630"/>
                  <a:gd name="connsiteX115" fmla="*/ 468314 w 1130180"/>
                  <a:gd name="connsiteY115" fmla="*/ 745254 h 994630"/>
                  <a:gd name="connsiteX116" fmla="*/ 477186 w 1130180"/>
                  <a:gd name="connsiteY116" fmla="*/ 768666 h 994630"/>
                  <a:gd name="connsiteX117" fmla="*/ 480044 w 1130180"/>
                  <a:gd name="connsiteY117" fmla="*/ 782763 h 994630"/>
                  <a:gd name="connsiteX118" fmla="*/ 482164 w 1130180"/>
                  <a:gd name="connsiteY118" fmla="*/ 802133 h 994630"/>
                  <a:gd name="connsiteX119" fmla="*/ 469201 w 1130180"/>
                  <a:gd name="connsiteY119" fmla="*/ 831411 h 994630"/>
                  <a:gd name="connsiteX120" fmla="*/ 429079 w 1130180"/>
                  <a:gd name="connsiteY120" fmla="*/ 868181 h 994630"/>
                  <a:gd name="connsiteX121" fmla="*/ 435586 w 1130180"/>
                  <a:gd name="connsiteY121" fmla="*/ 883214 h 994630"/>
                  <a:gd name="connsiteX122" fmla="*/ 423510 w 1130180"/>
                  <a:gd name="connsiteY122" fmla="*/ 907317 h 994630"/>
                  <a:gd name="connsiteX123" fmla="*/ 410053 w 1130180"/>
                  <a:gd name="connsiteY123" fmla="*/ 922547 h 994630"/>
                  <a:gd name="connsiteX124" fmla="*/ 401379 w 1130180"/>
                  <a:gd name="connsiteY124" fmla="*/ 946107 h 994630"/>
                  <a:gd name="connsiteX125" fmla="*/ 399260 w 1130180"/>
                  <a:gd name="connsiteY125" fmla="*/ 950100 h 994630"/>
                  <a:gd name="connsiteX126" fmla="*/ 353667 w 1130180"/>
                  <a:gd name="connsiteY126" fmla="*/ 990566 h 994630"/>
                  <a:gd name="connsiteX127" fmla="*/ 341690 w 1130180"/>
                  <a:gd name="connsiteY127" fmla="*/ 992341 h 994630"/>
                  <a:gd name="connsiteX128" fmla="*/ 314137 w 1130180"/>
                  <a:gd name="connsiteY128" fmla="*/ 992735 h 994630"/>
                  <a:gd name="connsiteX129" fmla="*/ 303983 w 1130180"/>
                  <a:gd name="connsiteY129" fmla="*/ 994608 h 994630"/>
                  <a:gd name="connsiteX130" fmla="*/ 293830 w 1130180"/>
                  <a:gd name="connsiteY130" fmla="*/ 984553 h 994630"/>
                  <a:gd name="connsiteX131" fmla="*/ 292647 w 1130180"/>
                  <a:gd name="connsiteY131" fmla="*/ 971491 h 994630"/>
                  <a:gd name="connsiteX132" fmla="*/ 277269 w 1130180"/>
                  <a:gd name="connsiteY132" fmla="*/ 944431 h 994630"/>
                  <a:gd name="connsiteX133" fmla="*/ 267805 w 1130180"/>
                  <a:gd name="connsiteY133" fmla="*/ 916632 h 994630"/>
                  <a:gd name="connsiteX134" fmla="*/ 250406 w 1130180"/>
                  <a:gd name="connsiteY134" fmla="*/ 861872 h 994630"/>
                  <a:gd name="connsiteX135" fmla="*/ 241189 w 1130180"/>
                  <a:gd name="connsiteY135" fmla="*/ 830524 h 994630"/>
                  <a:gd name="connsiteX136" fmla="*/ 254447 w 1130180"/>
                  <a:gd name="connsiteY136" fmla="*/ 789022 h 994630"/>
                  <a:gd name="connsiteX137" fmla="*/ 255532 w 1130180"/>
                  <a:gd name="connsiteY137" fmla="*/ 773693 h 994630"/>
                  <a:gd name="connsiteX138" fmla="*/ 251786 w 1130180"/>
                  <a:gd name="connsiteY138" fmla="*/ 756639 h 994630"/>
                  <a:gd name="connsiteX139" fmla="*/ 245181 w 1130180"/>
                  <a:gd name="connsiteY139" fmla="*/ 738254 h 994630"/>
                  <a:gd name="connsiteX140" fmla="*/ 244244 w 1130180"/>
                  <a:gd name="connsiteY140" fmla="*/ 736234 h 994630"/>
                  <a:gd name="connsiteX141" fmla="*/ 227141 w 1130180"/>
                  <a:gd name="connsiteY141" fmla="*/ 706660 h 994630"/>
                  <a:gd name="connsiteX142" fmla="*/ 220783 w 1130180"/>
                  <a:gd name="connsiteY142" fmla="*/ 678417 h 994630"/>
                  <a:gd name="connsiteX143" fmla="*/ 224923 w 1130180"/>
                  <a:gd name="connsiteY143" fmla="*/ 664271 h 994630"/>
                  <a:gd name="connsiteX144" fmla="*/ 214277 w 1130180"/>
                  <a:gd name="connsiteY144" fmla="*/ 647020 h 994630"/>
                  <a:gd name="connsiteX145" fmla="*/ 215805 w 1130180"/>
                  <a:gd name="connsiteY145" fmla="*/ 645985 h 994630"/>
                  <a:gd name="connsiteX146" fmla="*/ 201659 w 1130180"/>
                  <a:gd name="connsiteY146" fmla="*/ 634993 h 994630"/>
                  <a:gd name="connsiteX147" fmla="*/ 187069 w 1130180"/>
                  <a:gd name="connsiteY147" fmla="*/ 628980 h 994630"/>
                  <a:gd name="connsiteX148" fmla="*/ 157052 w 1130180"/>
                  <a:gd name="connsiteY148" fmla="*/ 620650 h 994630"/>
                  <a:gd name="connsiteX149" fmla="*/ 146899 w 1130180"/>
                  <a:gd name="connsiteY149" fmla="*/ 624643 h 994630"/>
                  <a:gd name="connsiteX150" fmla="*/ 117571 w 1130180"/>
                  <a:gd name="connsiteY150" fmla="*/ 631100 h 994630"/>
                  <a:gd name="connsiteX151" fmla="*/ 91103 w 1130180"/>
                  <a:gd name="connsiteY151" fmla="*/ 633712 h 994630"/>
                  <a:gd name="connsiteX152" fmla="*/ 32745 w 1130180"/>
                  <a:gd name="connsiteY152" fmla="*/ 605321 h 994630"/>
                  <a:gd name="connsiteX153" fmla="*/ 7509 w 1130180"/>
                  <a:gd name="connsiteY153" fmla="*/ 569488 h 994630"/>
                  <a:gd name="connsiteX154" fmla="*/ 1988 w 1130180"/>
                  <a:gd name="connsiteY154" fmla="*/ 555736 h 994630"/>
                  <a:gd name="connsiteX155" fmla="*/ 1791 w 1130180"/>
                  <a:gd name="connsiteY155" fmla="*/ 546716 h 994630"/>
                  <a:gd name="connsiteX156" fmla="*/ 3812 w 1130180"/>
                  <a:gd name="connsiteY156" fmla="*/ 530254 h 994630"/>
                  <a:gd name="connsiteX157" fmla="*/ 7656 w 1130180"/>
                  <a:gd name="connsiteY157" fmla="*/ 496195 h 994630"/>
                  <a:gd name="connsiteX158" fmla="*/ 8346 w 1130180"/>
                  <a:gd name="connsiteY158" fmla="*/ 468741 h 994630"/>
                  <a:gd name="connsiteX159" fmla="*/ 30576 w 1130180"/>
                  <a:gd name="connsiteY159" fmla="*/ 432267 h 994630"/>
                  <a:gd name="connsiteX160" fmla="*/ 45560 w 1130180"/>
                  <a:gd name="connsiteY160" fmla="*/ 417923 h 994630"/>
                  <a:gd name="connsiteX161" fmla="*/ 67395 w 1130180"/>
                  <a:gd name="connsiteY161" fmla="*/ 388547 h 994630"/>
                  <a:gd name="connsiteX162" fmla="*/ 79865 w 1130180"/>
                  <a:gd name="connsiteY162" fmla="*/ 371000 h 994630"/>
                  <a:gd name="connsiteX163" fmla="*/ 94799 w 1130180"/>
                  <a:gd name="connsiteY163" fmla="*/ 357938 h 994630"/>
                  <a:gd name="connsiteX164" fmla="*/ 111213 w 1130180"/>
                  <a:gd name="connsiteY164" fmla="*/ 354390 h 994630"/>
                  <a:gd name="connsiteX165" fmla="*/ 135858 w 1130180"/>
                  <a:gd name="connsiteY165" fmla="*/ 354242 h 994630"/>
                  <a:gd name="connsiteX166" fmla="*/ 154045 w 1130180"/>
                  <a:gd name="connsiteY166" fmla="*/ 346060 h 994630"/>
                  <a:gd name="connsiteX167" fmla="*/ 187562 w 1130180"/>
                  <a:gd name="connsiteY167" fmla="*/ 343645 h 994630"/>
                  <a:gd name="connsiteX168" fmla="*/ 215953 w 1130180"/>
                  <a:gd name="connsiteY168" fmla="*/ 339011 h 994630"/>
                  <a:gd name="connsiteX169" fmla="*/ 228669 w 1130180"/>
                  <a:gd name="connsiteY169" fmla="*/ 341032 h 994630"/>
                  <a:gd name="connsiteX170" fmla="*/ 231380 w 1130180"/>
                  <a:gd name="connsiteY170" fmla="*/ 364445 h 994630"/>
                  <a:gd name="connsiteX171" fmla="*/ 257454 w 1130180"/>
                  <a:gd name="connsiteY171" fmla="*/ 378739 h 994630"/>
                  <a:gd name="connsiteX172" fmla="*/ 269185 w 1130180"/>
                  <a:gd name="connsiteY172" fmla="*/ 384703 h 994630"/>
                  <a:gd name="connsiteX173" fmla="*/ 287866 w 1130180"/>
                  <a:gd name="connsiteY173" fmla="*/ 396680 h 994630"/>
                  <a:gd name="connsiteX174" fmla="*/ 299596 w 1130180"/>
                  <a:gd name="connsiteY174" fmla="*/ 400130 h 994630"/>
                  <a:gd name="connsiteX175" fmla="*/ 307631 w 1130180"/>
                  <a:gd name="connsiteY175" fmla="*/ 387561 h 994630"/>
                  <a:gd name="connsiteX176" fmla="*/ 318277 w 1130180"/>
                  <a:gd name="connsiteY176" fmla="*/ 378542 h 994630"/>
                  <a:gd name="connsiteX177" fmla="*/ 335479 w 1130180"/>
                  <a:gd name="connsiteY177" fmla="*/ 382632 h 994630"/>
                  <a:gd name="connsiteX178" fmla="*/ 360912 w 1130180"/>
                  <a:gd name="connsiteY178" fmla="*/ 392392 h 994630"/>
                  <a:gd name="connsiteX179" fmla="*/ 387134 w 1130180"/>
                  <a:gd name="connsiteY179" fmla="*/ 394659 h 994630"/>
                  <a:gd name="connsiteX180" fmla="*/ 405273 w 1130180"/>
                  <a:gd name="connsiteY180" fmla="*/ 394906 h 994630"/>
                  <a:gd name="connsiteX181" fmla="*/ 425333 w 1130180"/>
                  <a:gd name="connsiteY181" fmla="*/ 382534 h 994630"/>
                  <a:gd name="connsiteX182" fmla="*/ 430854 w 1130180"/>
                  <a:gd name="connsiteY182" fmla="*/ 359220 h 994630"/>
                  <a:gd name="connsiteX183" fmla="*/ 423263 w 1130180"/>
                  <a:gd name="connsiteY183" fmla="*/ 340737 h 994630"/>
                  <a:gd name="connsiteX184" fmla="*/ 411680 w 1130180"/>
                  <a:gd name="connsiteY184" fmla="*/ 347095 h 994630"/>
                  <a:gd name="connsiteX185" fmla="*/ 411680 w 1130180"/>
                  <a:gd name="connsiteY185" fmla="*/ 348154 h 994630"/>
                  <a:gd name="connsiteX186" fmla="*/ 393295 w 1130180"/>
                  <a:gd name="connsiteY186" fmla="*/ 342215 h 994630"/>
                  <a:gd name="connsiteX187" fmla="*/ 387282 w 1130180"/>
                  <a:gd name="connsiteY187" fmla="*/ 343989 h 994630"/>
                  <a:gd name="connsiteX188" fmla="*/ 369095 w 1130180"/>
                  <a:gd name="connsiteY188" fmla="*/ 343694 h 994630"/>
                  <a:gd name="connsiteX189" fmla="*/ 363032 w 1130180"/>
                  <a:gd name="connsiteY189" fmla="*/ 335906 h 994630"/>
                  <a:gd name="connsiteX190" fmla="*/ 352977 w 1130180"/>
                  <a:gd name="connsiteY190" fmla="*/ 317373 h 994630"/>
                  <a:gd name="connsiteX191" fmla="*/ 353913 w 1130180"/>
                  <a:gd name="connsiteY191" fmla="*/ 307565 h 994630"/>
                  <a:gd name="connsiteX192" fmla="*/ 343760 w 1130180"/>
                  <a:gd name="connsiteY192" fmla="*/ 303868 h 994630"/>
                  <a:gd name="connsiteX193" fmla="*/ 324340 w 1130180"/>
                  <a:gd name="connsiteY193" fmla="*/ 313135 h 994630"/>
                  <a:gd name="connsiteX194" fmla="*/ 328578 w 1130180"/>
                  <a:gd name="connsiteY194" fmla="*/ 325654 h 994630"/>
                  <a:gd name="connsiteX195" fmla="*/ 325178 w 1130180"/>
                  <a:gd name="connsiteY195" fmla="*/ 341426 h 994630"/>
                  <a:gd name="connsiteX196" fmla="*/ 313989 w 1130180"/>
                  <a:gd name="connsiteY196" fmla="*/ 331076 h 994630"/>
                  <a:gd name="connsiteX197" fmla="*/ 321974 w 1130180"/>
                  <a:gd name="connsiteY197" fmla="*/ 324422 h 994630"/>
                  <a:gd name="connsiteX198" fmla="*/ 312214 w 1130180"/>
                  <a:gd name="connsiteY198" fmla="*/ 321809 h 994630"/>
                  <a:gd name="connsiteX199" fmla="*/ 300040 w 1130180"/>
                  <a:gd name="connsiteY199" fmla="*/ 308551 h 994630"/>
                  <a:gd name="connsiteX200" fmla="*/ 277811 w 1130180"/>
                  <a:gd name="connsiteY200" fmla="*/ 283167 h 994630"/>
                  <a:gd name="connsiteX201" fmla="*/ 270762 w 1130180"/>
                  <a:gd name="connsiteY201" fmla="*/ 280160 h 994630"/>
                  <a:gd name="connsiteX202" fmla="*/ 248434 w 1130180"/>
                  <a:gd name="connsiteY202" fmla="*/ 262564 h 994630"/>
                  <a:gd name="connsiteX203" fmla="*/ 240301 w 1130180"/>
                  <a:gd name="connsiteY203" fmla="*/ 267739 h 994630"/>
                  <a:gd name="connsiteX204" fmla="*/ 264749 w 1130180"/>
                  <a:gd name="connsiteY204" fmla="*/ 292778 h 994630"/>
                  <a:gd name="connsiteX205" fmla="*/ 288901 w 1130180"/>
                  <a:gd name="connsiteY205" fmla="*/ 309881 h 994630"/>
                  <a:gd name="connsiteX206" fmla="*/ 283824 w 1130180"/>
                  <a:gd name="connsiteY206" fmla="*/ 309881 h 994630"/>
                  <a:gd name="connsiteX207" fmla="*/ 273177 w 1130180"/>
                  <a:gd name="connsiteY207" fmla="*/ 327428 h 994630"/>
                  <a:gd name="connsiteX208" fmla="*/ 272685 w 1130180"/>
                  <a:gd name="connsiteY208" fmla="*/ 321661 h 994630"/>
                  <a:gd name="connsiteX209" fmla="*/ 253166 w 1130180"/>
                  <a:gd name="connsiteY209" fmla="*/ 301847 h 994630"/>
                  <a:gd name="connsiteX210" fmla="*/ 225909 w 1130180"/>
                  <a:gd name="connsiteY210" fmla="*/ 278139 h 994630"/>
                  <a:gd name="connsiteX211" fmla="*/ 219206 w 1130180"/>
                  <a:gd name="connsiteY211" fmla="*/ 269711 h 994630"/>
                  <a:gd name="connsiteX212" fmla="*/ 186576 w 1130180"/>
                  <a:gd name="connsiteY212" fmla="*/ 280850 h 994630"/>
                  <a:gd name="connsiteX213" fmla="*/ 172923 w 1130180"/>
                  <a:gd name="connsiteY213" fmla="*/ 287307 h 994630"/>
                  <a:gd name="connsiteX214" fmla="*/ 159171 w 1130180"/>
                  <a:gd name="connsiteY214" fmla="*/ 303474 h 994630"/>
                  <a:gd name="connsiteX215" fmla="*/ 144385 w 1130180"/>
                  <a:gd name="connsiteY215" fmla="*/ 322894 h 994630"/>
                  <a:gd name="connsiteX216" fmla="*/ 122697 w 1130180"/>
                  <a:gd name="connsiteY216" fmla="*/ 340096 h 994630"/>
                  <a:gd name="connsiteX217" fmla="*/ 108502 w 1130180"/>
                  <a:gd name="connsiteY217" fmla="*/ 342856 h 994630"/>
                  <a:gd name="connsiteX218" fmla="*/ 93370 w 1130180"/>
                  <a:gd name="connsiteY218" fmla="*/ 341772 h 994630"/>
                  <a:gd name="connsiteX219" fmla="*/ 77401 w 1130180"/>
                  <a:gd name="connsiteY219" fmla="*/ 333343 h 994630"/>
                  <a:gd name="connsiteX220" fmla="*/ 77105 w 1130180"/>
                  <a:gd name="connsiteY220" fmla="*/ 331914 h 994630"/>
                  <a:gd name="connsiteX221" fmla="*/ 81393 w 1130180"/>
                  <a:gd name="connsiteY221" fmla="*/ 284300 h 994630"/>
                  <a:gd name="connsiteX222" fmla="*/ 88195 w 1130180"/>
                  <a:gd name="connsiteY222" fmla="*/ 279470 h 994630"/>
                  <a:gd name="connsiteX223" fmla="*/ 114565 w 1130180"/>
                  <a:gd name="connsiteY223" fmla="*/ 282181 h 994630"/>
                  <a:gd name="connsiteX224" fmla="*/ 130584 w 1130180"/>
                  <a:gd name="connsiteY224" fmla="*/ 281885 h 994630"/>
                  <a:gd name="connsiteX225" fmla="*/ 131767 w 1130180"/>
                  <a:gd name="connsiteY225" fmla="*/ 244819 h 994630"/>
                  <a:gd name="connsiteX226" fmla="*/ 123732 w 1130180"/>
                  <a:gd name="connsiteY226" fmla="*/ 240679 h 994630"/>
                  <a:gd name="connsiteX227" fmla="*/ 120874 w 1130180"/>
                  <a:gd name="connsiteY227" fmla="*/ 237673 h 994630"/>
                  <a:gd name="connsiteX228" fmla="*/ 123732 w 1130180"/>
                  <a:gd name="connsiteY228" fmla="*/ 234715 h 994630"/>
                  <a:gd name="connsiteX229" fmla="*/ 149018 w 1130180"/>
                  <a:gd name="connsiteY229" fmla="*/ 228455 h 994630"/>
                  <a:gd name="connsiteX230" fmla="*/ 155080 w 1130180"/>
                  <a:gd name="connsiteY230" fmla="*/ 225449 h 994630"/>
                  <a:gd name="connsiteX231" fmla="*/ 178542 w 1130180"/>
                  <a:gd name="connsiteY231" fmla="*/ 206423 h 994630"/>
                  <a:gd name="connsiteX232" fmla="*/ 206834 w 1130180"/>
                  <a:gd name="connsiteY232" fmla="*/ 191637 h 994630"/>
                  <a:gd name="connsiteX233" fmla="*/ 215904 w 1130180"/>
                  <a:gd name="connsiteY233" fmla="*/ 176850 h 994630"/>
                  <a:gd name="connsiteX234" fmla="*/ 222705 w 1130180"/>
                  <a:gd name="connsiteY234" fmla="*/ 157282 h 994630"/>
                  <a:gd name="connsiteX235" fmla="*/ 224923 w 1130180"/>
                  <a:gd name="connsiteY235" fmla="*/ 159598 h 994630"/>
                  <a:gd name="connsiteX236" fmla="*/ 230099 w 1130180"/>
                  <a:gd name="connsiteY236" fmla="*/ 169358 h 994630"/>
                  <a:gd name="connsiteX237" fmla="*/ 239760 w 1130180"/>
                  <a:gd name="connsiteY237" fmla="*/ 164379 h 994630"/>
                  <a:gd name="connsiteX238" fmla="*/ 236999 w 1130180"/>
                  <a:gd name="connsiteY238" fmla="*/ 154571 h 994630"/>
                  <a:gd name="connsiteX239" fmla="*/ 228127 w 1130180"/>
                  <a:gd name="connsiteY239" fmla="*/ 144319 h 994630"/>
                  <a:gd name="connsiteX240" fmla="*/ 219896 w 1130180"/>
                  <a:gd name="connsiteY240" fmla="*/ 148410 h 994630"/>
                  <a:gd name="connsiteX241" fmla="*/ 197814 w 1130180"/>
                  <a:gd name="connsiteY241" fmla="*/ 144269 h 994630"/>
                  <a:gd name="connsiteX242" fmla="*/ 195547 w 1130180"/>
                  <a:gd name="connsiteY242" fmla="*/ 132194 h 994630"/>
                  <a:gd name="connsiteX243" fmla="*/ 205750 w 1130180"/>
                  <a:gd name="connsiteY243" fmla="*/ 112971 h 994630"/>
                  <a:gd name="connsiteX244" fmla="*/ 245625 w 1130180"/>
                  <a:gd name="connsiteY244" fmla="*/ 83792 h 994630"/>
                  <a:gd name="connsiteX245" fmla="*/ 273720 w 1130180"/>
                  <a:gd name="connsiteY245" fmla="*/ 60280 h 994630"/>
                  <a:gd name="connsiteX246" fmla="*/ 284810 w 1130180"/>
                  <a:gd name="connsiteY246" fmla="*/ 57077 h 994630"/>
                  <a:gd name="connsiteX247" fmla="*/ 360912 w 1130180"/>
                  <a:gd name="connsiteY247" fmla="*/ 58063 h 994630"/>
                  <a:gd name="connsiteX248" fmla="*/ 375058 w 1130180"/>
                  <a:gd name="connsiteY248" fmla="*/ 62203 h 994630"/>
                  <a:gd name="connsiteX249" fmla="*/ 415525 w 1130180"/>
                  <a:gd name="connsiteY249" fmla="*/ 72554 h 994630"/>
                  <a:gd name="connsiteX250" fmla="*/ 419320 w 1130180"/>
                  <a:gd name="connsiteY250" fmla="*/ 77384 h 994630"/>
                  <a:gd name="connsiteX251" fmla="*/ 414589 w 1130180"/>
                  <a:gd name="connsiteY251" fmla="*/ 82264 h 994630"/>
                  <a:gd name="connsiteX252" fmla="*/ 387233 w 1130180"/>
                  <a:gd name="connsiteY252" fmla="*/ 80292 h 994630"/>
                  <a:gd name="connsiteX253" fmla="*/ 369095 w 1130180"/>
                  <a:gd name="connsiteY253" fmla="*/ 79849 h 994630"/>
                  <a:gd name="connsiteX254" fmla="*/ 382205 w 1130180"/>
                  <a:gd name="connsiteY254" fmla="*/ 93551 h 994630"/>
                  <a:gd name="connsiteX255" fmla="*/ 396400 w 1130180"/>
                  <a:gd name="connsiteY255" fmla="*/ 103606 h 994630"/>
                  <a:gd name="connsiteX256" fmla="*/ 403400 w 1130180"/>
                  <a:gd name="connsiteY256" fmla="*/ 96656 h 994630"/>
                  <a:gd name="connsiteX257" fmla="*/ 399358 w 1130180"/>
                  <a:gd name="connsiteY257" fmla="*/ 94635 h 994630"/>
                  <a:gd name="connsiteX258" fmla="*/ 407441 w 1130180"/>
                  <a:gd name="connsiteY258" fmla="*/ 94685 h 994630"/>
                  <a:gd name="connsiteX259" fmla="*/ 418581 w 1130180"/>
                  <a:gd name="connsiteY259" fmla="*/ 81426 h 994630"/>
                  <a:gd name="connsiteX260" fmla="*/ 421637 w 1130180"/>
                  <a:gd name="connsiteY260" fmla="*/ 86502 h 994630"/>
                  <a:gd name="connsiteX261" fmla="*/ 438888 w 1130180"/>
                  <a:gd name="connsiteY261" fmla="*/ 71321 h 994630"/>
                  <a:gd name="connsiteX262" fmla="*/ 456681 w 1130180"/>
                  <a:gd name="connsiteY262" fmla="*/ 78764 h 994630"/>
                  <a:gd name="connsiteX263" fmla="*/ 464222 w 1130180"/>
                  <a:gd name="connsiteY263" fmla="*/ 74328 h 994630"/>
                  <a:gd name="connsiteX264" fmla="*/ 494634 w 1130180"/>
                  <a:gd name="connsiteY264" fmla="*/ 65998 h 994630"/>
                  <a:gd name="connsiteX265" fmla="*/ 506907 w 1130180"/>
                  <a:gd name="connsiteY265" fmla="*/ 68611 h 994630"/>
                  <a:gd name="connsiteX266" fmla="*/ 536382 w 1130180"/>
                  <a:gd name="connsiteY266" fmla="*/ 61513 h 994630"/>
                  <a:gd name="connsiteX267" fmla="*/ 551366 w 1130180"/>
                  <a:gd name="connsiteY267" fmla="*/ 60379 h 994630"/>
                  <a:gd name="connsiteX268" fmla="*/ 578820 w 1130180"/>
                  <a:gd name="connsiteY268" fmla="*/ 67083 h 994630"/>
                  <a:gd name="connsiteX269" fmla="*/ 588530 w 1130180"/>
                  <a:gd name="connsiteY269" fmla="*/ 65012 h 994630"/>
                  <a:gd name="connsiteX270" fmla="*/ 573694 w 1130180"/>
                  <a:gd name="connsiteY270" fmla="*/ 56140 h 994630"/>
                  <a:gd name="connsiteX271" fmla="*/ 567976 w 1130180"/>
                  <a:gd name="connsiteY271" fmla="*/ 42980 h 994630"/>
                  <a:gd name="connsiteX272" fmla="*/ 575764 w 1130180"/>
                  <a:gd name="connsiteY272" fmla="*/ 36129 h 994630"/>
                  <a:gd name="connsiteX273" fmla="*/ 596121 w 1130180"/>
                  <a:gd name="connsiteY273" fmla="*/ 41797 h 994630"/>
                  <a:gd name="connsiteX274" fmla="*/ 603317 w 1130180"/>
                  <a:gd name="connsiteY274" fmla="*/ 51211 h 994630"/>
                  <a:gd name="connsiteX275" fmla="*/ 614308 w 1130180"/>
                  <a:gd name="connsiteY275" fmla="*/ 43966 h 994630"/>
                  <a:gd name="connsiteX276" fmla="*/ 631264 w 1130180"/>
                  <a:gd name="connsiteY276" fmla="*/ 36523 h 994630"/>
                  <a:gd name="connsiteX277" fmla="*/ 655810 w 1130180"/>
                  <a:gd name="connsiteY277" fmla="*/ 27651 h 994630"/>
                  <a:gd name="connsiteX278" fmla="*/ 667146 w 1130180"/>
                  <a:gd name="connsiteY278" fmla="*/ 19519 h 994630"/>
                  <a:gd name="connsiteX279" fmla="*/ 671040 w 1130180"/>
                  <a:gd name="connsiteY279" fmla="*/ 15625 h 994630"/>
                  <a:gd name="connsiteX280" fmla="*/ 706479 w 1130180"/>
                  <a:gd name="connsiteY280" fmla="*/ 11533 h 994630"/>
                  <a:gd name="connsiteX281" fmla="*/ 724716 w 1130180"/>
                  <a:gd name="connsiteY281" fmla="*/ 6309 h 994630"/>
                  <a:gd name="connsiteX282" fmla="*/ 737722 w 1130180"/>
                  <a:gd name="connsiteY282" fmla="*/ 18 h 994630"/>
                  <a:gd name="connsiteX283" fmla="*/ 615245 w 1130180"/>
                  <a:gd name="connsiteY283" fmla="*/ 58260 h 994630"/>
                  <a:gd name="connsiteX284" fmla="*/ 611351 w 1130180"/>
                  <a:gd name="connsiteY284" fmla="*/ 80736 h 994630"/>
                  <a:gd name="connsiteX285" fmla="*/ 614259 w 1130180"/>
                  <a:gd name="connsiteY285" fmla="*/ 83939 h 994630"/>
                  <a:gd name="connsiteX286" fmla="*/ 617265 w 1130180"/>
                  <a:gd name="connsiteY286" fmla="*/ 58260 h 994630"/>
                  <a:gd name="connsiteX287" fmla="*/ 615245 w 1130180"/>
                  <a:gd name="connsiteY287" fmla="*/ 58260 h 994630"/>
                  <a:gd name="connsiteX288" fmla="*/ 309553 w 1130180"/>
                  <a:gd name="connsiteY288" fmla="*/ 86207 h 994630"/>
                  <a:gd name="connsiteX289" fmla="*/ 269136 w 1130180"/>
                  <a:gd name="connsiteY289" fmla="*/ 121793 h 994630"/>
                  <a:gd name="connsiteX290" fmla="*/ 279733 w 1130180"/>
                  <a:gd name="connsiteY290" fmla="*/ 130961 h 994630"/>
                  <a:gd name="connsiteX291" fmla="*/ 278895 w 1130180"/>
                  <a:gd name="connsiteY291" fmla="*/ 145255 h 994630"/>
                  <a:gd name="connsiteX292" fmla="*/ 268939 w 1130180"/>
                  <a:gd name="connsiteY292" fmla="*/ 158415 h 994630"/>
                  <a:gd name="connsiteX293" fmla="*/ 259848 w 1130180"/>
                  <a:gd name="connsiteY293" fmla="*/ 169754 h 994630"/>
                  <a:gd name="connsiteX294" fmla="*/ 259722 w 1130180"/>
                  <a:gd name="connsiteY294" fmla="*/ 169802 h 994630"/>
                  <a:gd name="connsiteX295" fmla="*/ 257602 w 1130180"/>
                  <a:gd name="connsiteY295" fmla="*/ 170590 h 994630"/>
                  <a:gd name="connsiteX296" fmla="*/ 257378 w 1130180"/>
                  <a:gd name="connsiteY296" fmla="*/ 170674 h 994630"/>
                  <a:gd name="connsiteX297" fmla="*/ 250455 w 1130180"/>
                  <a:gd name="connsiteY297" fmla="*/ 171576 h 994630"/>
                  <a:gd name="connsiteX298" fmla="*/ 241824 w 1130180"/>
                  <a:gd name="connsiteY298" fmla="*/ 176555 h 994630"/>
                  <a:gd name="connsiteX299" fmla="*/ 241435 w 1130180"/>
                  <a:gd name="connsiteY299" fmla="*/ 176702 h 994630"/>
                  <a:gd name="connsiteX300" fmla="*/ 241444 w 1130180"/>
                  <a:gd name="connsiteY300" fmla="*/ 176766 h 994630"/>
                  <a:gd name="connsiteX301" fmla="*/ 239266 w 1130180"/>
                  <a:gd name="connsiteY301" fmla="*/ 177589 h 994630"/>
                  <a:gd name="connsiteX302" fmla="*/ 230739 w 1130180"/>
                  <a:gd name="connsiteY302" fmla="*/ 180448 h 994630"/>
                  <a:gd name="connsiteX303" fmla="*/ 230887 w 1130180"/>
                  <a:gd name="connsiteY303" fmla="*/ 183356 h 994630"/>
                  <a:gd name="connsiteX304" fmla="*/ 240252 w 1130180"/>
                  <a:gd name="connsiteY304" fmla="*/ 184588 h 994630"/>
                  <a:gd name="connsiteX305" fmla="*/ 250159 w 1130180"/>
                  <a:gd name="connsiteY305" fmla="*/ 183948 h 994630"/>
                  <a:gd name="connsiteX306" fmla="*/ 271649 w 1130180"/>
                  <a:gd name="connsiteY306" fmla="*/ 183602 h 994630"/>
                  <a:gd name="connsiteX307" fmla="*/ 282690 w 1130180"/>
                  <a:gd name="connsiteY307" fmla="*/ 181926 h 994630"/>
                  <a:gd name="connsiteX308" fmla="*/ 299794 w 1130180"/>
                  <a:gd name="connsiteY308" fmla="*/ 175371 h 994630"/>
                  <a:gd name="connsiteX309" fmla="*/ 306546 w 1130180"/>
                  <a:gd name="connsiteY309" fmla="*/ 157134 h 994630"/>
                  <a:gd name="connsiteX310" fmla="*/ 323699 w 1130180"/>
                  <a:gd name="connsiteY310" fmla="*/ 152254 h 994630"/>
                  <a:gd name="connsiteX311" fmla="*/ 317291 w 1130180"/>
                  <a:gd name="connsiteY311" fmla="*/ 148163 h 994630"/>
                  <a:gd name="connsiteX312" fmla="*/ 284908 w 1130180"/>
                  <a:gd name="connsiteY312" fmla="*/ 160338 h 994630"/>
                  <a:gd name="connsiteX313" fmla="*/ 310194 w 1130180"/>
                  <a:gd name="connsiteY313" fmla="*/ 147128 h 994630"/>
                  <a:gd name="connsiteX314" fmla="*/ 315074 w 1130180"/>
                  <a:gd name="connsiteY314" fmla="*/ 147030 h 994630"/>
                  <a:gd name="connsiteX315" fmla="*/ 334493 w 1130180"/>
                  <a:gd name="connsiteY315" fmla="*/ 141362 h 994630"/>
                  <a:gd name="connsiteX316" fmla="*/ 352681 w 1130180"/>
                  <a:gd name="connsiteY316" fmla="*/ 135003 h 994630"/>
                  <a:gd name="connsiteX317" fmla="*/ 332423 w 1130180"/>
                  <a:gd name="connsiteY317" fmla="*/ 131060 h 994630"/>
                  <a:gd name="connsiteX318" fmla="*/ 314186 w 1130180"/>
                  <a:gd name="connsiteY318" fmla="*/ 132736 h 994630"/>
                  <a:gd name="connsiteX319" fmla="*/ 304131 w 1130180"/>
                  <a:gd name="connsiteY319" fmla="*/ 108683 h 994630"/>
                  <a:gd name="connsiteX320" fmla="*/ 316749 w 1130180"/>
                  <a:gd name="connsiteY320" fmla="*/ 93403 h 994630"/>
                  <a:gd name="connsiteX321" fmla="*/ 309553 w 1130180"/>
                  <a:gd name="connsiteY321" fmla="*/ 86207 h 994630"/>
                  <a:gd name="connsiteX322" fmla="*/ 433220 w 1130180"/>
                  <a:gd name="connsiteY322" fmla="*/ 246150 h 994630"/>
                  <a:gd name="connsiteX323" fmla="*/ 412666 w 1130180"/>
                  <a:gd name="connsiteY323" fmla="*/ 255713 h 994630"/>
                  <a:gd name="connsiteX324" fmla="*/ 418581 w 1130180"/>
                  <a:gd name="connsiteY324" fmla="*/ 261627 h 994630"/>
                  <a:gd name="connsiteX325" fmla="*/ 421637 w 1130180"/>
                  <a:gd name="connsiteY325" fmla="*/ 262662 h 994630"/>
                  <a:gd name="connsiteX326" fmla="*/ 413504 w 1130180"/>
                  <a:gd name="connsiteY326" fmla="*/ 268429 h 994630"/>
                  <a:gd name="connsiteX327" fmla="*/ 399949 w 1130180"/>
                  <a:gd name="connsiteY327" fmla="*/ 264634 h 994630"/>
                  <a:gd name="connsiteX328" fmla="*/ 388366 w 1130180"/>
                  <a:gd name="connsiteY328" fmla="*/ 251424 h 994630"/>
                  <a:gd name="connsiteX329" fmla="*/ 361060 w 1130180"/>
                  <a:gd name="connsiteY329" fmla="*/ 290462 h 994630"/>
                  <a:gd name="connsiteX330" fmla="*/ 386148 w 1130180"/>
                  <a:gd name="connsiteY330" fmla="*/ 300960 h 994630"/>
                  <a:gd name="connsiteX331" fmla="*/ 400393 w 1130180"/>
                  <a:gd name="connsiteY331" fmla="*/ 295341 h 994630"/>
                  <a:gd name="connsiteX332" fmla="*/ 435832 w 1130180"/>
                  <a:gd name="connsiteY332" fmla="*/ 301206 h 994630"/>
                  <a:gd name="connsiteX333" fmla="*/ 469299 w 1130180"/>
                  <a:gd name="connsiteY333" fmla="*/ 290166 h 994630"/>
                  <a:gd name="connsiteX334" fmla="*/ 440761 w 1130180"/>
                  <a:gd name="connsiteY334" fmla="*/ 272964 h 994630"/>
                  <a:gd name="connsiteX335" fmla="*/ 435931 w 1130180"/>
                  <a:gd name="connsiteY335" fmla="*/ 258670 h 994630"/>
                  <a:gd name="connsiteX336" fmla="*/ 433220 w 1130180"/>
                  <a:gd name="connsiteY336" fmla="*/ 246150 h 994630"/>
                  <a:gd name="connsiteX337" fmla="*/ 536715 w 1130180"/>
                  <a:gd name="connsiteY337" fmla="*/ 248633 h 994630"/>
                  <a:gd name="connsiteX338" fmla="*/ 520807 w 1130180"/>
                  <a:gd name="connsiteY338" fmla="*/ 256452 h 994630"/>
                  <a:gd name="connsiteX339" fmla="*/ 504739 w 1130180"/>
                  <a:gd name="connsiteY339" fmla="*/ 270746 h 994630"/>
                  <a:gd name="connsiteX340" fmla="*/ 505724 w 1130180"/>
                  <a:gd name="connsiteY340" fmla="*/ 271781 h 994630"/>
                  <a:gd name="connsiteX341" fmla="*/ 529974 w 1130180"/>
                  <a:gd name="connsiteY341" fmla="*/ 306283 h 994630"/>
                  <a:gd name="connsiteX342" fmla="*/ 530812 w 1130180"/>
                  <a:gd name="connsiteY342" fmla="*/ 318261 h 994630"/>
                  <a:gd name="connsiteX343" fmla="*/ 539241 w 1130180"/>
                  <a:gd name="connsiteY343" fmla="*/ 335610 h 994630"/>
                  <a:gd name="connsiteX344" fmla="*/ 559006 w 1130180"/>
                  <a:gd name="connsiteY344" fmla="*/ 346306 h 994630"/>
                  <a:gd name="connsiteX345" fmla="*/ 569307 w 1130180"/>
                  <a:gd name="connsiteY345" fmla="*/ 337483 h 994630"/>
                  <a:gd name="connsiteX346" fmla="*/ 569258 w 1130180"/>
                  <a:gd name="connsiteY346" fmla="*/ 325654 h 994630"/>
                  <a:gd name="connsiteX347" fmla="*/ 558217 w 1130180"/>
                  <a:gd name="connsiteY347" fmla="*/ 309881 h 994630"/>
                  <a:gd name="connsiteX348" fmla="*/ 569554 w 1130180"/>
                  <a:gd name="connsiteY348" fmla="*/ 304115 h 994630"/>
                  <a:gd name="connsiteX349" fmla="*/ 554422 w 1130180"/>
                  <a:gd name="connsiteY349" fmla="*/ 292482 h 994630"/>
                  <a:gd name="connsiteX350" fmla="*/ 537417 w 1130180"/>
                  <a:gd name="connsiteY350" fmla="*/ 281639 h 994630"/>
                  <a:gd name="connsiteX351" fmla="*/ 535495 w 1130180"/>
                  <a:gd name="connsiteY351" fmla="*/ 269858 h 994630"/>
                  <a:gd name="connsiteX352" fmla="*/ 543233 w 1130180"/>
                  <a:gd name="connsiteY352" fmla="*/ 264732 h 994630"/>
                  <a:gd name="connsiteX353" fmla="*/ 552105 w 1130180"/>
                  <a:gd name="connsiteY353" fmla="*/ 260888 h 994630"/>
                  <a:gd name="connsiteX354" fmla="*/ 536715 w 1130180"/>
                  <a:gd name="connsiteY354" fmla="*/ 248633 h 994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</a:cxnLst>
                <a:rect l="l" t="t" r="r" b="b"/>
                <a:pathLst>
                  <a:path w="1130180" h="994630">
                    <a:moveTo>
                      <a:pt x="737722" y="18"/>
                    </a:moveTo>
                    <a:cubicBezTo>
                      <a:pt x="742312" y="-173"/>
                      <a:pt x="746921" y="1158"/>
                      <a:pt x="750840" y="2859"/>
                    </a:cubicBezTo>
                    <a:cubicBezTo>
                      <a:pt x="760155" y="6851"/>
                      <a:pt x="769027" y="6950"/>
                      <a:pt x="778442" y="7393"/>
                    </a:cubicBezTo>
                    <a:cubicBezTo>
                      <a:pt x="785539" y="7738"/>
                      <a:pt x="792686" y="8330"/>
                      <a:pt x="799685" y="9562"/>
                    </a:cubicBezTo>
                    <a:cubicBezTo>
                      <a:pt x="802248" y="10055"/>
                      <a:pt x="805600" y="12322"/>
                      <a:pt x="806438" y="14590"/>
                    </a:cubicBezTo>
                    <a:cubicBezTo>
                      <a:pt x="807078" y="16216"/>
                      <a:pt x="804515" y="19568"/>
                      <a:pt x="802692" y="21440"/>
                    </a:cubicBezTo>
                    <a:cubicBezTo>
                      <a:pt x="800326" y="23856"/>
                      <a:pt x="797319" y="25532"/>
                      <a:pt x="794608" y="27552"/>
                    </a:cubicBezTo>
                    <a:cubicBezTo>
                      <a:pt x="795151" y="28686"/>
                      <a:pt x="795643" y="29771"/>
                      <a:pt x="796137" y="30904"/>
                    </a:cubicBezTo>
                    <a:cubicBezTo>
                      <a:pt x="801065" y="29820"/>
                      <a:pt x="806044" y="27602"/>
                      <a:pt x="810874" y="27848"/>
                    </a:cubicBezTo>
                    <a:cubicBezTo>
                      <a:pt x="826450" y="28637"/>
                      <a:pt x="841975" y="30313"/>
                      <a:pt x="857501" y="31693"/>
                    </a:cubicBezTo>
                    <a:cubicBezTo>
                      <a:pt x="864599" y="32284"/>
                      <a:pt x="871943" y="34503"/>
                      <a:pt x="878745" y="33418"/>
                    </a:cubicBezTo>
                    <a:cubicBezTo>
                      <a:pt x="899102" y="30165"/>
                      <a:pt x="918324" y="29179"/>
                      <a:pt x="935871" y="43424"/>
                    </a:cubicBezTo>
                    <a:cubicBezTo>
                      <a:pt x="939617" y="46479"/>
                      <a:pt x="944546" y="52739"/>
                      <a:pt x="953024" y="48402"/>
                    </a:cubicBezTo>
                    <a:cubicBezTo>
                      <a:pt x="958397" y="45691"/>
                      <a:pt x="966381" y="47170"/>
                      <a:pt x="972986" y="48106"/>
                    </a:cubicBezTo>
                    <a:cubicBezTo>
                      <a:pt x="981020" y="49240"/>
                      <a:pt x="989498" y="46627"/>
                      <a:pt x="993442" y="40910"/>
                    </a:cubicBezTo>
                    <a:lnTo>
                      <a:pt x="1000210" y="36109"/>
                    </a:lnTo>
                    <a:lnTo>
                      <a:pt x="1068600" y="162108"/>
                    </a:lnTo>
                    <a:cubicBezTo>
                      <a:pt x="1079148" y="187044"/>
                      <a:pt x="1088516" y="212600"/>
                      <a:pt x="1096636" y="238707"/>
                    </a:cubicBezTo>
                    <a:lnTo>
                      <a:pt x="1115635" y="312598"/>
                    </a:lnTo>
                    <a:lnTo>
                      <a:pt x="1106905" y="317423"/>
                    </a:lnTo>
                    <a:cubicBezTo>
                      <a:pt x="1101533" y="320775"/>
                      <a:pt x="1098082" y="320972"/>
                      <a:pt x="1096505" y="313381"/>
                    </a:cubicBezTo>
                    <a:cubicBezTo>
                      <a:pt x="1095864" y="310177"/>
                      <a:pt x="1092562" y="307466"/>
                      <a:pt x="1090344" y="304361"/>
                    </a:cubicBezTo>
                    <a:cubicBezTo>
                      <a:pt x="1083197" y="310572"/>
                      <a:pt x="1076838" y="316043"/>
                      <a:pt x="1069988" y="322056"/>
                    </a:cubicBezTo>
                    <a:cubicBezTo>
                      <a:pt x="1076100" y="330188"/>
                      <a:pt x="1082458" y="336744"/>
                      <a:pt x="1094780" y="333934"/>
                    </a:cubicBezTo>
                    <a:cubicBezTo>
                      <a:pt x="1099758" y="332801"/>
                      <a:pt x="1105673" y="335364"/>
                      <a:pt x="1113460" y="336596"/>
                    </a:cubicBezTo>
                    <a:cubicBezTo>
                      <a:pt x="1105574" y="343792"/>
                      <a:pt x="1099610" y="349313"/>
                      <a:pt x="1092710" y="355622"/>
                    </a:cubicBezTo>
                    <a:cubicBezTo>
                      <a:pt x="1102765" y="366564"/>
                      <a:pt x="1111637" y="376668"/>
                      <a:pt x="1121100" y="386181"/>
                    </a:cubicBezTo>
                    <a:cubicBezTo>
                      <a:pt x="1125684" y="390814"/>
                      <a:pt x="1126177" y="395201"/>
                      <a:pt x="1123269" y="401017"/>
                    </a:cubicBezTo>
                    <a:lnTo>
                      <a:pt x="1130106" y="407170"/>
                    </a:lnTo>
                    <a:lnTo>
                      <a:pt x="1130180" y="408640"/>
                    </a:lnTo>
                    <a:lnTo>
                      <a:pt x="1129430" y="417825"/>
                    </a:lnTo>
                    <a:cubicBezTo>
                      <a:pt x="1125783" y="426254"/>
                      <a:pt x="1125783" y="436161"/>
                      <a:pt x="1122826" y="444983"/>
                    </a:cubicBezTo>
                    <a:cubicBezTo>
                      <a:pt x="1118883" y="456763"/>
                      <a:pt x="1112031" y="465783"/>
                      <a:pt x="1098773" y="469628"/>
                    </a:cubicBezTo>
                    <a:cubicBezTo>
                      <a:pt x="1083098" y="474163"/>
                      <a:pt x="1064862" y="473768"/>
                      <a:pt x="1054659" y="492745"/>
                    </a:cubicBezTo>
                    <a:cubicBezTo>
                      <a:pt x="1052933" y="489196"/>
                      <a:pt x="1052638" y="488308"/>
                      <a:pt x="1052096" y="487619"/>
                    </a:cubicBezTo>
                    <a:cubicBezTo>
                      <a:pt x="1043174" y="476972"/>
                      <a:pt x="1038886" y="476775"/>
                      <a:pt x="1028782" y="486584"/>
                    </a:cubicBezTo>
                    <a:cubicBezTo>
                      <a:pt x="1026711" y="488555"/>
                      <a:pt x="1024740" y="490674"/>
                      <a:pt x="1022670" y="492646"/>
                    </a:cubicBezTo>
                    <a:cubicBezTo>
                      <a:pt x="1018973" y="496096"/>
                      <a:pt x="1017839" y="499645"/>
                      <a:pt x="1021634" y="503835"/>
                    </a:cubicBezTo>
                    <a:cubicBezTo>
                      <a:pt x="1026465" y="509158"/>
                      <a:pt x="1030556" y="515319"/>
                      <a:pt x="1035978" y="519903"/>
                    </a:cubicBezTo>
                    <a:cubicBezTo>
                      <a:pt x="1051208" y="532817"/>
                      <a:pt x="1055891" y="549821"/>
                      <a:pt x="1056039" y="568699"/>
                    </a:cubicBezTo>
                    <a:cubicBezTo>
                      <a:pt x="1056039" y="570720"/>
                      <a:pt x="1055398" y="573333"/>
                      <a:pt x="1054018" y="574663"/>
                    </a:cubicBezTo>
                    <a:cubicBezTo>
                      <a:pt x="1046082" y="582352"/>
                      <a:pt x="1038196" y="590041"/>
                      <a:pt x="1029570" y="596844"/>
                    </a:cubicBezTo>
                    <a:cubicBezTo>
                      <a:pt x="1027106" y="598815"/>
                      <a:pt x="1023113" y="596992"/>
                      <a:pt x="1023656" y="592013"/>
                    </a:cubicBezTo>
                    <a:cubicBezTo>
                      <a:pt x="1024395" y="585359"/>
                      <a:pt x="1021290" y="582451"/>
                      <a:pt x="1014587" y="582796"/>
                    </a:cubicBezTo>
                    <a:cubicBezTo>
                      <a:pt x="1012960" y="582895"/>
                      <a:pt x="1010841" y="582008"/>
                      <a:pt x="1009608" y="580825"/>
                    </a:cubicBezTo>
                    <a:cubicBezTo>
                      <a:pt x="1000292" y="571903"/>
                      <a:pt x="991174" y="562834"/>
                      <a:pt x="979985" y="551843"/>
                    </a:cubicBezTo>
                    <a:cubicBezTo>
                      <a:pt x="977668" y="563130"/>
                      <a:pt x="975894" y="572002"/>
                      <a:pt x="974070" y="580923"/>
                    </a:cubicBezTo>
                    <a:lnTo>
                      <a:pt x="972050" y="583979"/>
                    </a:lnTo>
                    <a:cubicBezTo>
                      <a:pt x="971064" y="581613"/>
                      <a:pt x="968944" y="579099"/>
                      <a:pt x="969191" y="576882"/>
                    </a:cubicBezTo>
                    <a:cubicBezTo>
                      <a:pt x="971162" y="559088"/>
                      <a:pt x="957411" y="545878"/>
                      <a:pt x="955637" y="529219"/>
                    </a:cubicBezTo>
                    <a:cubicBezTo>
                      <a:pt x="955439" y="527395"/>
                      <a:pt x="952432" y="525818"/>
                      <a:pt x="950412" y="524290"/>
                    </a:cubicBezTo>
                    <a:cubicBezTo>
                      <a:pt x="947701" y="527001"/>
                      <a:pt x="945384" y="530254"/>
                      <a:pt x="942230" y="532274"/>
                    </a:cubicBezTo>
                    <a:cubicBezTo>
                      <a:pt x="937596" y="535232"/>
                      <a:pt x="930203" y="530894"/>
                      <a:pt x="930203" y="525325"/>
                    </a:cubicBezTo>
                    <a:cubicBezTo>
                      <a:pt x="930154" y="514284"/>
                      <a:pt x="924929" y="505166"/>
                      <a:pt x="917684" y="498265"/>
                    </a:cubicBezTo>
                    <a:cubicBezTo>
                      <a:pt x="910980" y="491857"/>
                      <a:pt x="903685" y="486386"/>
                      <a:pt x="899644" y="477712"/>
                    </a:cubicBezTo>
                    <a:cubicBezTo>
                      <a:pt x="898313" y="474902"/>
                      <a:pt x="896045" y="472536"/>
                      <a:pt x="895208" y="471353"/>
                    </a:cubicBezTo>
                    <a:cubicBezTo>
                      <a:pt x="885990" y="473916"/>
                      <a:pt x="879140" y="475740"/>
                      <a:pt x="872387" y="477712"/>
                    </a:cubicBezTo>
                    <a:cubicBezTo>
                      <a:pt x="866275" y="479486"/>
                      <a:pt x="861346" y="482394"/>
                      <a:pt x="861149" y="489836"/>
                    </a:cubicBezTo>
                    <a:cubicBezTo>
                      <a:pt x="861099" y="491167"/>
                      <a:pt x="860213" y="492843"/>
                      <a:pt x="859177" y="493829"/>
                    </a:cubicBezTo>
                    <a:cubicBezTo>
                      <a:pt x="844735" y="507729"/>
                      <a:pt x="830146" y="521530"/>
                      <a:pt x="815655" y="535429"/>
                    </a:cubicBezTo>
                    <a:cubicBezTo>
                      <a:pt x="811761" y="539126"/>
                      <a:pt x="812007" y="543020"/>
                      <a:pt x="811712" y="548540"/>
                    </a:cubicBezTo>
                    <a:cubicBezTo>
                      <a:pt x="810775" y="565496"/>
                      <a:pt x="812501" y="584028"/>
                      <a:pt x="799389" y="598224"/>
                    </a:cubicBezTo>
                    <a:cubicBezTo>
                      <a:pt x="794214" y="603842"/>
                      <a:pt x="787412" y="602315"/>
                      <a:pt x="784208" y="595217"/>
                    </a:cubicBezTo>
                    <a:cubicBezTo>
                      <a:pt x="773463" y="571213"/>
                      <a:pt x="762324" y="547357"/>
                      <a:pt x="751924" y="523205"/>
                    </a:cubicBezTo>
                    <a:cubicBezTo>
                      <a:pt x="747389" y="512657"/>
                      <a:pt x="745073" y="501469"/>
                      <a:pt x="745566" y="489787"/>
                    </a:cubicBezTo>
                    <a:cubicBezTo>
                      <a:pt x="745763" y="485696"/>
                      <a:pt x="744333" y="481507"/>
                      <a:pt x="743545" y="476824"/>
                    </a:cubicBezTo>
                    <a:cubicBezTo>
                      <a:pt x="738862" y="480619"/>
                      <a:pt x="736004" y="484562"/>
                      <a:pt x="732455" y="485351"/>
                    </a:cubicBezTo>
                    <a:cubicBezTo>
                      <a:pt x="728413" y="486288"/>
                      <a:pt x="723238" y="485401"/>
                      <a:pt x="719492" y="483478"/>
                    </a:cubicBezTo>
                    <a:cubicBezTo>
                      <a:pt x="713183" y="480275"/>
                      <a:pt x="713971" y="475641"/>
                      <a:pt x="717865" y="472783"/>
                    </a:cubicBezTo>
                    <a:cubicBezTo>
                      <a:pt x="708697" y="464748"/>
                      <a:pt x="699530" y="456271"/>
                      <a:pt x="689869" y="448433"/>
                    </a:cubicBezTo>
                    <a:cubicBezTo>
                      <a:pt x="687060" y="446166"/>
                      <a:pt x="683116" y="442470"/>
                      <a:pt x="678778" y="447201"/>
                    </a:cubicBezTo>
                    <a:cubicBezTo>
                      <a:pt x="678335" y="447694"/>
                      <a:pt x="676857" y="447300"/>
                      <a:pt x="675822" y="447251"/>
                    </a:cubicBezTo>
                    <a:cubicBezTo>
                      <a:pt x="657929" y="446561"/>
                      <a:pt x="639988" y="446314"/>
                      <a:pt x="622145" y="444934"/>
                    </a:cubicBezTo>
                    <a:cubicBezTo>
                      <a:pt x="617709" y="444589"/>
                      <a:pt x="613618" y="440547"/>
                      <a:pt x="608640" y="435569"/>
                    </a:cubicBezTo>
                    <a:lnTo>
                      <a:pt x="607901" y="437146"/>
                    </a:lnTo>
                    <a:cubicBezTo>
                      <a:pt x="606077" y="431921"/>
                      <a:pt x="604352" y="430246"/>
                      <a:pt x="597599" y="432661"/>
                    </a:cubicBezTo>
                    <a:cubicBezTo>
                      <a:pt x="584636" y="437343"/>
                      <a:pt x="566547" y="427387"/>
                      <a:pt x="559055" y="414966"/>
                    </a:cubicBezTo>
                    <a:cubicBezTo>
                      <a:pt x="555605" y="409150"/>
                      <a:pt x="549937" y="404665"/>
                      <a:pt x="545156" y="399440"/>
                    </a:cubicBezTo>
                    <a:cubicBezTo>
                      <a:pt x="540966" y="403679"/>
                      <a:pt x="537959" y="406685"/>
                      <a:pt x="535642" y="409002"/>
                    </a:cubicBezTo>
                    <a:cubicBezTo>
                      <a:pt x="541656" y="419994"/>
                      <a:pt x="547423" y="430591"/>
                      <a:pt x="553239" y="441237"/>
                    </a:cubicBezTo>
                    <a:lnTo>
                      <a:pt x="562358" y="443258"/>
                    </a:lnTo>
                    <a:cubicBezTo>
                      <a:pt x="564033" y="443899"/>
                      <a:pt x="567237" y="444835"/>
                      <a:pt x="567188" y="445230"/>
                    </a:cubicBezTo>
                    <a:cubicBezTo>
                      <a:pt x="565808" y="453609"/>
                      <a:pt x="572561" y="455876"/>
                      <a:pt x="578475" y="459967"/>
                    </a:cubicBezTo>
                    <a:cubicBezTo>
                      <a:pt x="586362" y="453658"/>
                      <a:pt x="594346" y="447201"/>
                      <a:pt x="602380" y="440695"/>
                    </a:cubicBezTo>
                    <a:lnTo>
                      <a:pt x="605978" y="441237"/>
                    </a:lnTo>
                    <a:cubicBezTo>
                      <a:pt x="605633" y="446413"/>
                      <a:pt x="605633" y="451342"/>
                      <a:pt x="611006" y="454447"/>
                    </a:cubicBezTo>
                    <a:cubicBezTo>
                      <a:pt x="614850" y="456665"/>
                      <a:pt x="618399" y="459277"/>
                      <a:pt x="622194" y="461495"/>
                    </a:cubicBezTo>
                    <a:cubicBezTo>
                      <a:pt x="636981" y="470170"/>
                      <a:pt x="638214" y="477218"/>
                      <a:pt x="627320" y="488949"/>
                    </a:cubicBezTo>
                    <a:cubicBezTo>
                      <a:pt x="624068" y="492449"/>
                      <a:pt x="621751" y="496934"/>
                      <a:pt x="619139" y="501025"/>
                    </a:cubicBezTo>
                    <a:cubicBezTo>
                      <a:pt x="614161" y="508911"/>
                      <a:pt x="609429" y="518276"/>
                      <a:pt x="599817" y="519853"/>
                    </a:cubicBezTo>
                    <a:cubicBezTo>
                      <a:pt x="590255" y="521382"/>
                      <a:pt x="583798" y="526162"/>
                      <a:pt x="577539" y="532422"/>
                    </a:cubicBezTo>
                    <a:cubicBezTo>
                      <a:pt x="574680" y="535281"/>
                      <a:pt x="571919" y="539274"/>
                      <a:pt x="568371" y="540309"/>
                    </a:cubicBezTo>
                    <a:cubicBezTo>
                      <a:pt x="551957" y="545090"/>
                      <a:pt x="538403" y="556624"/>
                      <a:pt x="520856" y="559088"/>
                    </a:cubicBezTo>
                    <a:cubicBezTo>
                      <a:pt x="507794" y="560961"/>
                      <a:pt x="504097" y="558792"/>
                      <a:pt x="502373" y="545681"/>
                    </a:cubicBezTo>
                    <a:cubicBezTo>
                      <a:pt x="501190" y="536612"/>
                      <a:pt x="502323" y="526212"/>
                      <a:pt x="492515" y="520199"/>
                    </a:cubicBezTo>
                    <a:cubicBezTo>
                      <a:pt x="491036" y="519262"/>
                      <a:pt x="490346" y="516946"/>
                      <a:pt x="489409" y="515221"/>
                    </a:cubicBezTo>
                    <a:cubicBezTo>
                      <a:pt x="481523" y="500779"/>
                      <a:pt x="465800" y="490527"/>
                      <a:pt x="465997" y="471649"/>
                    </a:cubicBezTo>
                    <a:cubicBezTo>
                      <a:pt x="465997" y="471008"/>
                      <a:pt x="464666" y="470367"/>
                      <a:pt x="464074" y="469628"/>
                    </a:cubicBezTo>
                    <a:cubicBezTo>
                      <a:pt x="457963" y="462185"/>
                      <a:pt x="451260" y="455186"/>
                      <a:pt x="445986" y="447201"/>
                    </a:cubicBezTo>
                    <a:cubicBezTo>
                      <a:pt x="440465" y="438921"/>
                      <a:pt x="436275" y="429753"/>
                      <a:pt x="431642" y="420930"/>
                    </a:cubicBezTo>
                    <a:cubicBezTo>
                      <a:pt x="430361" y="418466"/>
                      <a:pt x="429425" y="415705"/>
                      <a:pt x="428044" y="412354"/>
                    </a:cubicBezTo>
                    <a:cubicBezTo>
                      <a:pt x="423657" y="418022"/>
                      <a:pt x="420552" y="422014"/>
                      <a:pt x="417398" y="426106"/>
                    </a:cubicBezTo>
                    <a:cubicBezTo>
                      <a:pt x="419419" y="429112"/>
                      <a:pt x="421686" y="431971"/>
                      <a:pt x="423460" y="435175"/>
                    </a:cubicBezTo>
                    <a:cubicBezTo>
                      <a:pt x="431002" y="448631"/>
                      <a:pt x="438444" y="462136"/>
                      <a:pt x="445739" y="475740"/>
                    </a:cubicBezTo>
                    <a:cubicBezTo>
                      <a:pt x="446873" y="477859"/>
                      <a:pt x="447908" y="480472"/>
                      <a:pt x="447711" y="482788"/>
                    </a:cubicBezTo>
                    <a:cubicBezTo>
                      <a:pt x="447070" y="491315"/>
                      <a:pt x="450520" y="497920"/>
                      <a:pt x="455893" y="504131"/>
                    </a:cubicBezTo>
                    <a:cubicBezTo>
                      <a:pt x="459688" y="508517"/>
                      <a:pt x="464568" y="513101"/>
                      <a:pt x="465701" y="518326"/>
                    </a:cubicBezTo>
                    <a:cubicBezTo>
                      <a:pt x="467722" y="527641"/>
                      <a:pt x="473045" y="532916"/>
                      <a:pt x="479995" y="538879"/>
                    </a:cubicBezTo>
                    <a:cubicBezTo>
                      <a:pt x="489853" y="547308"/>
                      <a:pt x="500697" y="555145"/>
                      <a:pt x="504097" y="569833"/>
                    </a:cubicBezTo>
                    <a:cubicBezTo>
                      <a:pt x="506808" y="581465"/>
                      <a:pt x="516075" y="584225"/>
                      <a:pt x="528989" y="581120"/>
                    </a:cubicBezTo>
                    <a:cubicBezTo>
                      <a:pt x="541853" y="578015"/>
                      <a:pt x="554816" y="575107"/>
                      <a:pt x="567878" y="572100"/>
                    </a:cubicBezTo>
                    <a:cubicBezTo>
                      <a:pt x="570244" y="579986"/>
                      <a:pt x="571279" y="588612"/>
                      <a:pt x="565610" y="597386"/>
                    </a:cubicBezTo>
                    <a:cubicBezTo>
                      <a:pt x="561372" y="603941"/>
                      <a:pt x="559055" y="611729"/>
                      <a:pt x="555211" y="618531"/>
                    </a:cubicBezTo>
                    <a:cubicBezTo>
                      <a:pt x="548803" y="629867"/>
                      <a:pt x="544170" y="643865"/>
                      <a:pt x="534558" y="651407"/>
                    </a:cubicBezTo>
                    <a:cubicBezTo>
                      <a:pt x="513906" y="667721"/>
                      <a:pt x="498281" y="688275"/>
                      <a:pt x="480439" y="706906"/>
                    </a:cubicBezTo>
                    <a:cubicBezTo>
                      <a:pt x="470433" y="717356"/>
                      <a:pt x="464370" y="730220"/>
                      <a:pt x="468314" y="745254"/>
                    </a:cubicBezTo>
                    <a:cubicBezTo>
                      <a:pt x="470433" y="753287"/>
                      <a:pt x="474524" y="760779"/>
                      <a:pt x="477186" y="768666"/>
                    </a:cubicBezTo>
                    <a:cubicBezTo>
                      <a:pt x="478763" y="773200"/>
                      <a:pt x="480587" y="778228"/>
                      <a:pt x="480044" y="782763"/>
                    </a:cubicBezTo>
                    <a:cubicBezTo>
                      <a:pt x="479256" y="789614"/>
                      <a:pt x="480143" y="795627"/>
                      <a:pt x="482164" y="802133"/>
                    </a:cubicBezTo>
                    <a:cubicBezTo>
                      <a:pt x="485170" y="811843"/>
                      <a:pt x="477137" y="829193"/>
                      <a:pt x="469201" y="831411"/>
                    </a:cubicBezTo>
                    <a:cubicBezTo>
                      <a:pt x="449288" y="836932"/>
                      <a:pt x="442437" y="856056"/>
                      <a:pt x="429079" y="868181"/>
                    </a:cubicBezTo>
                    <a:cubicBezTo>
                      <a:pt x="431593" y="873750"/>
                      <a:pt x="434501" y="878285"/>
                      <a:pt x="435586" y="883214"/>
                    </a:cubicBezTo>
                    <a:cubicBezTo>
                      <a:pt x="438001" y="894403"/>
                      <a:pt x="434008" y="902831"/>
                      <a:pt x="423510" y="907317"/>
                    </a:cubicBezTo>
                    <a:cubicBezTo>
                      <a:pt x="416116" y="910471"/>
                      <a:pt x="407984" y="915153"/>
                      <a:pt x="410053" y="922547"/>
                    </a:cubicBezTo>
                    <a:cubicBezTo>
                      <a:pt x="413258" y="933883"/>
                      <a:pt x="408526" y="939798"/>
                      <a:pt x="401379" y="946107"/>
                    </a:cubicBezTo>
                    <a:cubicBezTo>
                      <a:pt x="400294" y="947044"/>
                      <a:pt x="400196" y="948917"/>
                      <a:pt x="399260" y="950100"/>
                    </a:cubicBezTo>
                    <a:cubicBezTo>
                      <a:pt x="386444" y="966267"/>
                      <a:pt x="374171" y="983123"/>
                      <a:pt x="353667" y="990566"/>
                    </a:cubicBezTo>
                    <a:cubicBezTo>
                      <a:pt x="349871" y="991946"/>
                      <a:pt x="344647" y="993819"/>
                      <a:pt x="341690" y="992341"/>
                    </a:cubicBezTo>
                    <a:cubicBezTo>
                      <a:pt x="332078" y="987560"/>
                      <a:pt x="323255" y="992143"/>
                      <a:pt x="314137" y="992735"/>
                    </a:cubicBezTo>
                    <a:cubicBezTo>
                      <a:pt x="310736" y="992981"/>
                      <a:pt x="307384" y="994460"/>
                      <a:pt x="303983" y="994608"/>
                    </a:cubicBezTo>
                    <a:cubicBezTo>
                      <a:pt x="297231" y="994953"/>
                      <a:pt x="293978" y="991355"/>
                      <a:pt x="293830" y="984553"/>
                    </a:cubicBezTo>
                    <a:cubicBezTo>
                      <a:pt x="293731" y="980166"/>
                      <a:pt x="294372" y="975237"/>
                      <a:pt x="292647" y="971491"/>
                    </a:cubicBezTo>
                    <a:cubicBezTo>
                      <a:pt x="288260" y="962077"/>
                      <a:pt x="284267" y="951677"/>
                      <a:pt x="277269" y="944431"/>
                    </a:cubicBezTo>
                    <a:cubicBezTo>
                      <a:pt x="269185" y="936003"/>
                      <a:pt x="268791" y="926293"/>
                      <a:pt x="267805" y="916632"/>
                    </a:cubicBezTo>
                    <a:cubicBezTo>
                      <a:pt x="265833" y="897015"/>
                      <a:pt x="261102" y="878679"/>
                      <a:pt x="250406" y="861872"/>
                    </a:cubicBezTo>
                    <a:cubicBezTo>
                      <a:pt x="244392" y="852457"/>
                      <a:pt x="240893" y="841959"/>
                      <a:pt x="241189" y="830524"/>
                    </a:cubicBezTo>
                    <a:cubicBezTo>
                      <a:pt x="241583" y="815392"/>
                      <a:pt x="247252" y="801887"/>
                      <a:pt x="254447" y="789022"/>
                    </a:cubicBezTo>
                    <a:cubicBezTo>
                      <a:pt x="257356" y="783798"/>
                      <a:pt x="257848" y="779312"/>
                      <a:pt x="255532" y="773693"/>
                    </a:cubicBezTo>
                    <a:cubicBezTo>
                      <a:pt x="253363" y="768271"/>
                      <a:pt x="250553" y="761765"/>
                      <a:pt x="251786" y="756639"/>
                    </a:cubicBezTo>
                    <a:cubicBezTo>
                      <a:pt x="253856" y="748161"/>
                      <a:pt x="244146" y="745401"/>
                      <a:pt x="245181" y="738254"/>
                    </a:cubicBezTo>
                    <a:cubicBezTo>
                      <a:pt x="245280" y="737663"/>
                      <a:pt x="244343" y="736923"/>
                      <a:pt x="244244" y="736234"/>
                    </a:cubicBezTo>
                    <a:cubicBezTo>
                      <a:pt x="242667" y="723961"/>
                      <a:pt x="236063" y="714941"/>
                      <a:pt x="227141" y="706660"/>
                    </a:cubicBezTo>
                    <a:cubicBezTo>
                      <a:pt x="219058" y="699168"/>
                      <a:pt x="215854" y="689556"/>
                      <a:pt x="220783" y="678417"/>
                    </a:cubicBezTo>
                    <a:cubicBezTo>
                      <a:pt x="222754" y="673981"/>
                      <a:pt x="223642" y="669003"/>
                      <a:pt x="224923" y="664271"/>
                    </a:cubicBezTo>
                    <a:cubicBezTo>
                      <a:pt x="227634" y="654117"/>
                      <a:pt x="223543" y="647562"/>
                      <a:pt x="214277" y="647020"/>
                    </a:cubicBezTo>
                    <a:lnTo>
                      <a:pt x="215805" y="645985"/>
                    </a:lnTo>
                    <a:cubicBezTo>
                      <a:pt x="215213" y="638986"/>
                      <a:pt x="208264" y="633120"/>
                      <a:pt x="201659" y="634993"/>
                    </a:cubicBezTo>
                    <a:cubicBezTo>
                      <a:pt x="194758" y="636965"/>
                      <a:pt x="191209" y="635881"/>
                      <a:pt x="187069" y="628980"/>
                    </a:cubicBezTo>
                    <a:cubicBezTo>
                      <a:pt x="180267" y="617643"/>
                      <a:pt x="170311" y="615820"/>
                      <a:pt x="157052" y="620650"/>
                    </a:cubicBezTo>
                    <a:cubicBezTo>
                      <a:pt x="153651" y="621932"/>
                      <a:pt x="150398" y="623706"/>
                      <a:pt x="146899" y="624643"/>
                    </a:cubicBezTo>
                    <a:cubicBezTo>
                      <a:pt x="137139" y="627206"/>
                      <a:pt x="127084" y="631937"/>
                      <a:pt x="117571" y="631100"/>
                    </a:cubicBezTo>
                    <a:cubicBezTo>
                      <a:pt x="108157" y="630261"/>
                      <a:pt x="99876" y="630607"/>
                      <a:pt x="91103" y="633712"/>
                    </a:cubicBezTo>
                    <a:cubicBezTo>
                      <a:pt x="71585" y="640563"/>
                      <a:pt x="38363" y="625234"/>
                      <a:pt x="32745" y="605321"/>
                    </a:cubicBezTo>
                    <a:cubicBezTo>
                      <a:pt x="28358" y="589894"/>
                      <a:pt x="18253" y="579099"/>
                      <a:pt x="7509" y="569488"/>
                    </a:cubicBezTo>
                    <a:cubicBezTo>
                      <a:pt x="2185" y="564707"/>
                      <a:pt x="2333" y="560862"/>
                      <a:pt x="1988" y="555736"/>
                    </a:cubicBezTo>
                    <a:cubicBezTo>
                      <a:pt x="1840" y="552730"/>
                      <a:pt x="2924" y="549230"/>
                      <a:pt x="1791" y="546716"/>
                    </a:cubicBezTo>
                    <a:cubicBezTo>
                      <a:pt x="-969" y="540555"/>
                      <a:pt x="-723" y="535922"/>
                      <a:pt x="3812" y="530254"/>
                    </a:cubicBezTo>
                    <a:cubicBezTo>
                      <a:pt x="11994" y="520051"/>
                      <a:pt x="13916" y="507285"/>
                      <a:pt x="7656" y="496195"/>
                    </a:cubicBezTo>
                    <a:cubicBezTo>
                      <a:pt x="1840" y="485942"/>
                      <a:pt x="4107" y="477169"/>
                      <a:pt x="8346" y="468741"/>
                    </a:cubicBezTo>
                    <a:cubicBezTo>
                      <a:pt x="14754" y="456073"/>
                      <a:pt x="22443" y="443948"/>
                      <a:pt x="30576" y="432267"/>
                    </a:cubicBezTo>
                    <a:cubicBezTo>
                      <a:pt x="34420" y="426697"/>
                      <a:pt x="40434" y="422606"/>
                      <a:pt x="45560" y="417923"/>
                    </a:cubicBezTo>
                    <a:cubicBezTo>
                      <a:pt x="54678" y="409594"/>
                      <a:pt x="67395" y="404665"/>
                      <a:pt x="67395" y="388547"/>
                    </a:cubicBezTo>
                    <a:cubicBezTo>
                      <a:pt x="67395" y="381992"/>
                      <a:pt x="72077" y="374894"/>
                      <a:pt x="79865" y="371000"/>
                    </a:cubicBezTo>
                    <a:cubicBezTo>
                      <a:pt x="85681" y="368141"/>
                      <a:pt x="91941" y="363459"/>
                      <a:pt x="94799" y="357938"/>
                    </a:cubicBezTo>
                    <a:cubicBezTo>
                      <a:pt x="99581" y="348721"/>
                      <a:pt x="106284" y="350940"/>
                      <a:pt x="111213" y="354390"/>
                    </a:cubicBezTo>
                    <a:cubicBezTo>
                      <a:pt x="120085" y="360699"/>
                      <a:pt x="127380" y="359664"/>
                      <a:pt x="135858" y="354242"/>
                    </a:cubicBezTo>
                    <a:cubicBezTo>
                      <a:pt x="141427" y="350742"/>
                      <a:pt x="147835" y="348377"/>
                      <a:pt x="154045" y="346060"/>
                    </a:cubicBezTo>
                    <a:cubicBezTo>
                      <a:pt x="164938" y="342018"/>
                      <a:pt x="175782" y="340786"/>
                      <a:pt x="187562" y="343645"/>
                    </a:cubicBezTo>
                    <a:cubicBezTo>
                      <a:pt x="197124" y="345961"/>
                      <a:pt x="206834" y="343349"/>
                      <a:pt x="215953" y="339011"/>
                    </a:cubicBezTo>
                    <a:cubicBezTo>
                      <a:pt x="220290" y="336941"/>
                      <a:pt x="226747" y="335610"/>
                      <a:pt x="228669" y="341032"/>
                    </a:cubicBezTo>
                    <a:cubicBezTo>
                      <a:pt x="230986" y="347489"/>
                      <a:pt x="230443" y="354932"/>
                      <a:pt x="231380" y="364445"/>
                    </a:cubicBezTo>
                    <a:cubicBezTo>
                      <a:pt x="236555" y="371148"/>
                      <a:pt x="244540" y="378542"/>
                      <a:pt x="257454" y="378739"/>
                    </a:cubicBezTo>
                    <a:cubicBezTo>
                      <a:pt x="261545" y="378788"/>
                      <a:pt x="267903" y="381548"/>
                      <a:pt x="269185" y="384703"/>
                    </a:cubicBezTo>
                    <a:cubicBezTo>
                      <a:pt x="272832" y="393772"/>
                      <a:pt x="280669" y="394314"/>
                      <a:pt x="287866" y="396680"/>
                    </a:cubicBezTo>
                    <a:cubicBezTo>
                      <a:pt x="291316" y="397813"/>
                      <a:pt x="294815" y="398750"/>
                      <a:pt x="299596" y="400130"/>
                    </a:cubicBezTo>
                    <a:cubicBezTo>
                      <a:pt x="301913" y="396778"/>
                      <a:pt x="307335" y="392343"/>
                      <a:pt x="307631" y="387561"/>
                    </a:cubicBezTo>
                    <a:cubicBezTo>
                      <a:pt x="308123" y="379379"/>
                      <a:pt x="311229" y="377211"/>
                      <a:pt x="318277" y="378542"/>
                    </a:cubicBezTo>
                    <a:cubicBezTo>
                      <a:pt x="324093" y="379626"/>
                      <a:pt x="329909" y="380710"/>
                      <a:pt x="335479" y="382632"/>
                    </a:cubicBezTo>
                    <a:cubicBezTo>
                      <a:pt x="344056" y="385639"/>
                      <a:pt x="352139" y="390321"/>
                      <a:pt x="360912" y="392392"/>
                    </a:cubicBezTo>
                    <a:cubicBezTo>
                      <a:pt x="369341" y="394412"/>
                      <a:pt x="378361" y="394215"/>
                      <a:pt x="387134" y="394659"/>
                    </a:cubicBezTo>
                    <a:cubicBezTo>
                      <a:pt x="393246" y="394955"/>
                      <a:pt x="399358" y="393920"/>
                      <a:pt x="405273" y="394906"/>
                    </a:cubicBezTo>
                    <a:cubicBezTo>
                      <a:pt x="414490" y="396483"/>
                      <a:pt x="422228" y="392441"/>
                      <a:pt x="425333" y="382534"/>
                    </a:cubicBezTo>
                    <a:cubicBezTo>
                      <a:pt x="427748" y="374894"/>
                      <a:pt x="430065" y="367106"/>
                      <a:pt x="430854" y="359220"/>
                    </a:cubicBezTo>
                    <a:cubicBezTo>
                      <a:pt x="431544" y="352664"/>
                      <a:pt x="433565" y="344039"/>
                      <a:pt x="423263" y="340737"/>
                    </a:cubicBezTo>
                    <a:cubicBezTo>
                      <a:pt x="419813" y="342905"/>
                      <a:pt x="416609" y="344975"/>
                      <a:pt x="411680" y="347095"/>
                    </a:cubicBezTo>
                    <a:lnTo>
                      <a:pt x="411680" y="348154"/>
                    </a:lnTo>
                    <a:lnTo>
                      <a:pt x="393295" y="342215"/>
                    </a:lnTo>
                    <a:cubicBezTo>
                      <a:pt x="391620" y="341772"/>
                      <a:pt x="389352" y="343891"/>
                      <a:pt x="387282" y="343989"/>
                    </a:cubicBezTo>
                    <a:cubicBezTo>
                      <a:pt x="381170" y="344236"/>
                      <a:pt x="374960" y="344828"/>
                      <a:pt x="369095" y="343694"/>
                    </a:cubicBezTo>
                    <a:cubicBezTo>
                      <a:pt x="366630" y="343201"/>
                      <a:pt x="364510" y="338863"/>
                      <a:pt x="363032" y="335906"/>
                    </a:cubicBezTo>
                    <a:cubicBezTo>
                      <a:pt x="359877" y="329647"/>
                      <a:pt x="360173" y="321760"/>
                      <a:pt x="352977" y="317373"/>
                    </a:cubicBezTo>
                    <a:cubicBezTo>
                      <a:pt x="351892" y="316683"/>
                      <a:pt x="353469" y="311606"/>
                      <a:pt x="353913" y="307565"/>
                    </a:cubicBezTo>
                    <a:cubicBezTo>
                      <a:pt x="350660" y="306283"/>
                      <a:pt x="346569" y="302981"/>
                      <a:pt x="343760" y="303868"/>
                    </a:cubicBezTo>
                    <a:cubicBezTo>
                      <a:pt x="336761" y="306037"/>
                      <a:pt x="330353" y="310128"/>
                      <a:pt x="324340" y="313135"/>
                    </a:cubicBezTo>
                    <a:cubicBezTo>
                      <a:pt x="325966" y="318261"/>
                      <a:pt x="326459" y="322499"/>
                      <a:pt x="328578" y="325654"/>
                    </a:cubicBezTo>
                    <a:cubicBezTo>
                      <a:pt x="333261" y="332554"/>
                      <a:pt x="330107" y="339455"/>
                      <a:pt x="325178" y="341426"/>
                    </a:cubicBezTo>
                    <a:cubicBezTo>
                      <a:pt x="317587" y="344532"/>
                      <a:pt x="315911" y="336645"/>
                      <a:pt x="313989" y="331076"/>
                    </a:cubicBezTo>
                    <a:cubicBezTo>
                      <a:pt x="316256" y="329203"/>
                      <a:pt x="318228" y="327527"/>
                      <a:pt x="321974" y="324422"/>
                    </a:cubicBezTo>
                    <a:cubicBezTo>
                      <a:pt x="317143" y="323091"/>
                      <a:pt x="314728" y="322007"/>
                      <a:pt x="312214" y="321809"/>
                    </a:cubicBezTo>
                    <a:cubicBezTo>
                      <a:pt x="303983" y="321070"/>
                      <a:pt x="300287" y="316634"/>
                      <a:pt x="300040" y="308551"/>
                    </a:cubicBezTo>
                    <a:cubicBezTo>
                      <a:pt x="299596" y="294158"/>
                      <a:pt x="292302" y="286124"/>
                      <a:pt x="277811" y="283167"/>
                    </a:cubicBezTo>
                    <a:cubicBezTo>
                      <a:pt x="275346" y="282674"/>
                      <a:pt x="272734" y="281688"/>
                      <a:pt x="270762" y="280160"/>
                    </a:cubicBezTo>
                    <a:cubicBezTo>
                      <a:pt x="262679" y="273999"/>
                      <a:pt x="254842" y="267640"/>
                      <a:pt x="248434" y="262564"/>
                    </a:cubicBezTo>
                    <a:cubicBezTo>
                      <a:pt x="245132" y="264585"/>
                      <a:pt x="242864" y="266162"/>
                      <a:pt x="240301" y="267739"/>
                    </a:cubicBezTo>
                    <a:cubicBezTo>
                      <a:pt x="248878" y="276513"/>
                      <a:pt x="256222" y="285533"/>
                      <a:pt x="264749" y="292778"/>
                    </a:cubicBezTo>
                    <a:cubicBezTo>
                      <a:pt x="272093" y="299038"/>
                      <a:pt x="280817" y="304952"/>
                      <a:pt x="288901" y="309881"/>
                    </a:cubicBezTo>
                    <a:lnTo>
                      <a:pt x="283824" y="309881"/>
                    </a:lnTo>
                    <a:cubicBezTo>
                      <a:pt x="275346" y="309881"/>
                      <a:pt x="279191" y="322795"/>
                      <a:pt x="273177" y="327428"/>
                    </a:cubicBezTo>
                    <a:lnTo>
                      <a:pt x="272685" y="321661"/>
                    </a:lnTo>
                    <a:cubicBezTo>
                      <a:pt x="266277" y="314909"/>
                      <a:pt x="260904" y="306332"/>
                      <a:pt x="253166" y="301847"/>
                    </a:cubicBezTo>
                    <a:cubicBezTo>
                      <a:pt x="242323" y="295538"/>
                      <a:pt x="231183" y="290708"/>
                      <a:pt x="225909" y="278139"/>
                    </a:cubicBezTo>
                    <a:cubicBezTo>
                      <a:pt x="224578" y="274935"/>
                      <a:pt x="221473" y="272471"/>
                      <a:pt x="219206" y="269711"/>
                    </a:cubicBezTo>
                    <a:cubicBezTo>
                      <a:pt x="208658" y="278090"/>
                      <a:pt x="198406" y="283512"/>
                      <a:pt x="186576" y="280850"/>
                    </a:cubicBezTo>
                    <a:cubicBezTo>
                      <a:pt x="179232" y="279174"/>
                      <a:pt x="173416" y="283167"/>
                      <a:pt x="172923" y="287307"/>
                    </a:cubicBezTo>
                    <a:cubicBezTo>
                      <a:pt x="171790" y="296672"/>
                      <a:pt x="163558" y="298052"/>
                      <a:pt x="159171" y="303474"/>
                    </a:cubicBezTo>
                    <a:cubicBezTo>
                      <a:pt x="154045" y="309832"/>
                      <a:pt x="147243" y="315599"/>
                      <a:pt x="144385" y="322894"/>
                    </a:cubicBezTo>
                    <a:cubicBezTo>
                      <a:pt x="139702" y="334920"/>
                      <a:pt x="135168" y="339603"/>
                      <a:pt x="122697" y="340096"/>
                    </a:cubicBezTo>
                    <a:cubicBezTo>
                      <a:pt x="117966" y="340293"/>
                      <a:pt x="113283" y="342560"/>
                      <a:pt x="108502" y="342856"/>
                    </a:cubicBezTo>
                    <a:cubicBezTo>
                      <a:pt x="103474" y="343201"/>
                      <a:pt x="98102" y="343250"/>
                      <a:pt x="93370" y="341772"/>
                    </a:cubicBezTo>
                    <a:cubicBezTo>
                      <a:pt x="88146" y="340145"/>
                      <a:pt x="83512" y="336695"/>
                      <a:pt x="77401" y="333343"/>
                    </a:cubicBezTo>
                    <a:cubicBezTo>
                      <a:pt x="77549" y="333984"/>
                      <a:pt x="77006" y="332899"/>
                      <a:pt x="77105" y="331914"/>
                    </a:cubicBezTo>
                    <a:cubicBezTo>
                      <a:pt x="78386" y="316043"/>
                      <a:pt x="79520" y="300122"/>
                      <a:pt x="81393" y="284300"/>
                    </a:cubicBezTo>
                    <a:cubicBezTo>
                      <a:pt x="81640" y="282378"/>
                      <a:pt x="85878" y="279372"/>
                      <a:pt x="88195" y="279470"/>
                    </a:cubicBezTo>
                    <a:cubicBezTo>
                      <a:pt x="97018" y="279815"/>
                      <a:pt x="105742" y="281441"/>
                      <a:pt x="114565" y="282181"/>
                    </a:cubicBezTo>
                    <a:cubicBezTo>
                      <a:pt x="119937" y="282624"/>
                      <a:pt x="126591" y="284251"/>
                      <a:pt x="130584" y="281885"/>
                    </a:cubicBezTo>
                    <a:cubicBezTo>
                      <a:pt x="143300" y="274295"/>
                      <a:pt x="144582" y="253938"/>
                      <a:pt x="131767" y="244819"/>
                    </a:cubicBezTo>
                    <a:cubicBezTo>
                      <a:pt x="129352" y="243095"/>
                      <a:pt x="126345" y="242207"/>
                      <a:pt x="123732" y="240679"/>
                    </a:cubicBezTo>
                    <a:cubicBezTo>
                      <a:pt x="122549" y="239940"/>
                      <a:pt x="120874" y="238708"/>
                      <a:pt x="120874" y="237673"/>
                    </a:cubicBezTo>
                    <a:cubicBezTo>
                      <a:pt x="120874" y="236638"/>
                      <a:pt x="122549" y="235011"/>
                      <a:pt x="123732" y="234715"/>
                    </a:cubicBezTo>
                    <a:cubicBezTo>
                      <a:pt x="132112" y="232497"/>
                      <a:pt x="140590" y="230674"/>
                      <a:pt x="149018" y="228455"/>
                    </a:cubicBezTo>
                    <a:cubicBezTo>
                      <a:pt x="151186" y="227914"/>
                      <a:pt x="153355" y="226829"/>
                      <a:pt x="155080" y="225449"/>
                    </a:cubicBezTo>
                    <a:cubicBezTo>
                      <a:pt x="162917" y="219140"/>
                      <a:pt x="170212" y="212042"/>
                      <a:pt x="178542" y="206423"/>
                    </a:cubicBezTo>
                    <a:cubicBezTo>
                      <a:pt x="187266" y="200509"/>
                      <a:pt x="193280" y="189911"/>
                      <a:pt x="206834" y="191637"/>
                    </a:cubicBezTo>
                    <a:cubicBezTo>
                      <a:pt x="213390" y="192474"/>
                      <a:pt x="217678" y="183701"/>
                      <a:pt x="215904" y="176850"/>
                    </a:cubicBezTo>
                    <a:cubicBezTo>
                      <a:pt x="213882" y="168865"/>
                      <a:pt x="213045" y="161225"/>
                      <a:pt x="222705" y="157282"/>
                    </a:cubicBezTo>
                    <a:cubicBezTo>
                      <a:pt x="223691" y="158267"/>
                      <a:pt x="224973" y="158958"/>
                      <a:pt x="224923" y="159598"/>
                    </a:cubicBezTo>
                    <a:cubicBezTo>
                      <a:pt x="224726" y="163985"/>
                      <a:pt x="224923" y="169013"/>
                      <a:pt x="230099" y="169358"/>
                    </a:cubicBezTo>
                    <a:cubicBezTo>
                      <a:pt x="233352" y="169555"/>
                      <a:pt x="238182" y="167090"/>
                      <a:pt x="239760" y="164379"/>
                    </a:cubicBezTo>
                    <a:cubicBezTo>
                      <a:pt x="240942" y="162260"/>
                      <a:pt x="238823" y="157479"/>
                      <a:pt x="236999" y="154571"/>
                    </a:cubicBezTo>
                    <a:cubicBezTo>
                      <a:pt x="234633" y="150776"/>
                      <a:pt x="231134" y="147720"/>
                      <a:pt x="228127" y="144319"/>
                    </a:cubicBezTo>
                    <a:cubicBezTo>
                      <a:pt x="224529" y="146143"/>
                      <a:pt x="222262" y="147474"/>
                      <a:pt x="219896" y="148410"/>
                    </a:cubicBezTo>
                    <a:cubicBezTo>
                      <a:pt x="212404" y="151417"/>
                      <a:pt x="200377" y="149543"/>
                      <a:pt x="197814" y="144269"/>
                    </a:cubicBezTo>
                    <a:cubicBezTo>
                      <a:pt x="196089" y="140671"/>
                      <a:pt x="196582" y="136137"/>
                      <a:pt x="195547" y="132194"/>
                    </a:cubicBezTo>
                    <a:cubicBezTo>
                      <a:pt x="192836" y="121744"/>
                      <a:pt x="195794" y="115731"/>
                      <a:pt x="205750" y="112971"/>
                    </a:cubicBezTo>
                    <a:cubicBezTo>
                      <a:pt x="222804" y="108239"/>
                      <a:pt x="234978" y="97740"/>
                      <a:pt x="245625" y="83792"/>
                    </a:cubicBezTo>
                    <a:cubicBezTo>
                      <a:pt x="252969" y="74180"/>
                      <a:pt x="261742" y="64865"/>
                      <a:pt x="273720" y="60280"/>
                    </a:cubicBezTo>
                    <a:cubicBezTo>
                      <a:pt x="277318" y="58900"/>
                      <a:pt x="281409" y="58753"/>
                      <a:pt x="284810" y="57077"/>
                    </a:cubicBezTo>
                    <a:cubicBezTo>
                      <a:pt x="305610" y="46874"/>
                      <a:pt x="339324" y="47367"/>
                      <a:pt x="360912" y="58063"/>
                    </a:cubicBezTo>
                    <a:cubicBezTo>
                      <a:pt x="365250" y="60182"/>
                      <a:pt x="370277" y="60971"/>
                      <a:pt x="375058" y="62203"/>
                    </a:cubicBezTo>
                    <a:cubicBezTo>
                      <a:pt x="388514" y="65653"/>
                      <a:pt x="402118" y="68857"/>
                      <a:pt x="415525" y="72554"/>
                    </a:cubicBezTo>
                    <a:cubicBezTo>
                      <a:pt x="417250" y="72997"/>
                      <a:pt x="419665" y="76152"/>
                      <a:pt x="419320" y="77384"/>
                    </a:cubicBezTo>
                    <a:cubicBezTo>
                      <a:pt x="418827" y="79355"/>
                      <a:pt x="416264" y="82313"/>
                      <a:pt x="414589" y="82264"/>
                    </a:cubicBezTo>
                    <a:cubicBezTo>
                      <a:pt x="405421" y="82116"/>
                      <a:pt x="396252" y="81672"/>
                      <a:pt x="387233" y="80292"/>
                    </a:cubicBezTo>
                    <a:cubicBezTo>
                      <a:pt x="381022" y="79306"/>
                      <a:pt x="375058" y="74377"/>
                      <a:pt x="369095" y="79849"/>
                    </a:cubicBezTo>
                    <a:cubicBezTo>
                      <a:pt x="373579" y="84630"/>
                      <a:pt x="377572" y="89460"/>
                      <a:pt x="382205" y="93551"/>
                    </a:cubicBezTo>
                    <a:cubicBezTo>
                      <a:pt x="386543" y="97346"/>
                      <a:pt x="391274" y="100994"/>
                      <a:pt x="396400" y="103606"/>
                    </a:cubicBezTo>
                    <a:cubicBezTo>
                      <a:pt x="402364" y="106662"/>
                      <a:pt x="404238" y="104542"/>
                      <a:pt x="403400" y="96656"/>
                    </a:cubicBezTo>
                    <a:lnTo>
                      <a:pt x="399358" y="94635"/>
                    </a:lnTo>
                    <a:cubicBezTo>
                      <a:pt x="402020" y="94635"/>
                      <a:pt x="404780" y="94290"/>
                      <a:pt x="407441" y="94685"/>
                    </a:cubicBezTo>
                    <a:cubicBezTo>
                      <a:pt x="418187" y="96213"/>
                      <a:pt x="421439" y="92467"/>
                      <a:pt x="418581" y="81426"/>
                    </a:cubicBezTo>
                    <a:lnTo>
                      <a:pt x="421637" y="86502"/>
                    </a:lnTo>
                    <a:cubicBezTo>
                      <a:pt x="438444" y="82806"/>
                      <a:pt x="438444" y="82806"/>
                      <a:pt x="438888" y="71321"/>
                    </a:cubicBezTo>
                    <a:cubicBezTo>
                      <a:pt x="447908" y="65752"/>
                      <a:pt x="449732" y="77630"/>
                      <a:pt x="456681" y="78764"/>
                    </a:cubicBezTo>
                    <a:cubicBezTo>
                      <a:pt x="458998" y="77384"/>
                      <a:pt x="461758" y="76053"/>
                      <a:pt x="464222" y="74328"/>
                    </a:cubicBezTo>
                    <a:cubicBezTo>
                      <a:pt x="473391" y="67970"/>
                      <a:pt x="483643" y="66195"/>
                      <a:pt x="494634" y="65998"/>
                    </a:cubicBezTo>
                    <a:cubicBezTo>
                      <a:pt x="499070" y="65900"/>
                      <a:pt x="501534" y="70237"/>
                      <a:pt x="506907" y="68611"/>
                    </a:cubicBezTo>
                    <a:cubicBezTo>
                      <a:pt x="516469" y="65702"/>
                      <a:pt x="527017" y="67329"/>
                      <a:pt x="536382" y="61513"/>
                    </a:cubicBezTo>
                    <a:cubicBezTo>
                      <a:pt x="540227" y="59147"/>
                      <a:pt x="546486" y="59541"/>
                      <a:pt x="551366" y="60379"/>
                    </a:cubicBezTo>
                    <a:cubicBezTo>
                      <a:pt x="560632" y="62006"/>
                      <a:pt x="569603" y="65111"/>
                      <a:pt x="578820" y="67083"/>
                    </a:cubicBezTo>
                    <a:cubicBezTo>
                      <a:pt x="581087" y="67526"/>
                      <a:pt x="583749" y="66097"/>
                      <a:pt x="588530" y="65012"/>
                    </a:cubicBezTo>
                    <a:cubicBezTo>
                      <a:pt x="582073" y="61119"/>
                      <a:pt x="577982" y="58359"/>
                      <a:pt x="573694" y="56140"/>
                    </a:cubicBezTo>
                    <a:cubicBezTo>
                      <a:pt x="568124" y="53183"/>
                      <a:pt x="566350" y="48156"/>
                      <a:pt x="567976" y="42980"/>
                    </a:cubicBezTo>
                    <a:cubicBezTo>
                      <a:pt x="568864" y="40023"/>
                      <a:pt x="572905" y="36326"/>
                      <a:pt x="575764" y="36129"/>
                    </a:cubicBezTo>
                    <a:cubicBezTo>
                      <a:pt x="582911" y="35636"/>
                      <a:pt x="591142" y="33122"/>
                      <a:pt x="596121" y="41797"/>
                    </a:cubicBezTo>
                    <a:cubicBezTo>
                      <a:pt x="598240" y="45494"/>
                      <a:pt x="601345" y="48648"/>
                      <a:pt x="603317" y="51211"/>
                    </a:cubicBezTo>
                    <a:cubicBezTo>
                      <a:pt x="607112" y="48698"/>
                      <a:pt x="610464" y="45839"/>
                      <a:pt x="614308" y="43966"/>
                    </a:cubicBezTo>
                    <a:cubicBezTo>
                      <a:pt x="619878" y="41255"/>
                      <a:pt x="626729" y="40318"/>
                      <a:pt x="631264" y="36523"/>
                    </a:cubicBezTo>
                    <a:cubicBezTo>
                      <a:pt x="638657" y="30263"/>
                      <a:pt x="646396" y="27257"/>
                      <a:pt x="655810" y="27651"/>
                    </a:cubicBezTo>
                    <a:cubicBezTo>
                      <a:pt x="661675" y="27897"/>
                      <a:pt x="667294" y="28095"/>
                      <a:pt x="667146" y="19519"/>
                    </a:cubicBezTo>
                    <a:cubicBezTo>
                      <a:pt x="667146" y="18188"/>
                      <a:pt x="669513" y="15822"/>
                      <a:pt x="671040" y="15625"/>
                    </a:cubicBezTo>
                    <a:cubicBezTo>
                      <a:pt x="682820" y="13998"/>
                      <a:pt x="694601" y="12421"/>
                      <a:pt x="706479" y="11533"/>
                    </a:cubicBezTo>
                    <a:cubicBezTo>
                      <a:pt x="713084" y="11041"/>
                      <a:pt x="719787" y="11928"/>
                      <a:pt x="724716" y="6309"/>
                    </a:cubicBezTo>
                    <a:cubicBezTo>
                      <a:pt x="728560" y="1922"/>
                      <a:pt x="733132" y="209"/>
                      <a:pt x="737722" y="18"/>
                    </a:cubicBezTo>
                    <a:close/>
                    <a:moveTo>
                      <a:pt x="615245" y="58260"/>
                    </a:moveTo>
                    <a:cubicBezTo>
                      <a:pt x="613914" y="73046"/>
                      <a:pt x="612435" y="73244"/>
                      <a:pt x="611351" y="80736"/>
                    </a:cubicBezTo>
                    <a:cubicBezTo>
                      <a:pt x="611252" y="81623"/>
                      <a:pt x="613273" y="82953"/>
                      <a:pt x="614259" y="83939"/>
                    </a:cubicBezTo>
                    <a:cubicBezTo>
                      <a:pt x="629933" y="73490"/>
                      <a:pt x="630180" y="73046"/>
                      <a:pt x="617265" y="58260"/>
                    </a:cubicBezTo>
                    <a:lnTo>
                      <a:pt x="615245" y="58260"/>
                    </a:lnTo>
                    <a:close/>
                    <a:moveTo>
                      <a:pt x="309553" y="86207"/>
                    </a:moveTo>
                    <a:cubicBezTo>
                      <a:pt x="296294" y="97888"/>
                      <a:pt x="283430" y="109225"/>
                      <a:pt x="269136" y="121793"/>
                    </a:cubicBezTo>
                    <a:cubicBezTo>
                      <a:pt x="273572" y="125638"/>
                      <a:pt x="276775" y="128152"/>
                      <a:pt x="279733" y="130961"/>
                    </a:cubicBezTo>
                    <a:cubicBezTo>
                      <a:pt x="285894" y="136827"/>
                      <a:pt x="285303" y="139488"/>
                      <a:pt x="278895" y="145255"/>
                    </a:cubicBezTo>
                    <a:cubicBezTo>
                      <a:pt x="274853" y="148952"/>
                      <a:pt x="270713" y="153437"/>
                      <a:pt x="268939" y="158415"/>
                    </a:cubicBezTo>
                    <a:lnTo>
                      <a:pt x="259848" y="169754"/>
                    </a:lnTo>
                    <a:lnTo>
                      <a:pt x="259722" y="169802"/>
                    </a:lnTo>
                    <a:cubicBezTo>
                      <a:pt x="259031" y="170097"/>
                      <a:pt x="258341" y="170393"/>
                      <a:pt x="257602" y="170590"/>
                    </a:cubicBezTo>
                    <a:lnTo>
                      <a:pt x="257378" y="170674"/>
                    </a:lnTo>
                    <a:lnTo>
                      <a:pt x="250455" y="171576"/>
                    </a:lnTo>
                    <a:lnTo>
                      <a:pt x="241824" y="176555"/>
                    </a:lnTo>
                    <a:lnTo>
                      <a:pt x="241435" y="176702"/>
                    </a:lnTo>
                    <a:lnTo>
                      <a:pt x="241444" y="176766"/>
                    </a:lnTo>
                    <a:lnTo>
                      <a:pt x="239266" y="177589"/>
                    </a:lnTo>
                    <a:cubicBezTo>
                      <a:pt x="236408" y="178525"/>
                      <a:pt x="233549" y="179511"/>
                      <a:pt x="230739" y="180448"/>
                    </a:cubicBezTo>
                    <a:cubicBezTo>
                      <a:pt x="230789" y="181434"/>
                      <a:pt x="230838" y="182370"/>
                      <a:pt x="230887" y="183356"/>
                    </a:cubicBezTo>
                    <a:cubicBezTo>
                      <a:pt x="233992" y="183800"/>
                      <a:pt x="237147" y="184539"/>
                      <a:pt x="240252" y="184588"/>
                    </a:cubicBezTo>
                    <a:cubicBezTo>
                      <a:pt x="243604" y="184637"/>
                      <a:pt x="248286" y="182419"/>
                      <a:pt x="250159" y="183948"/>
                    </a:cubicBezTo>
                    <a:cubicBezTo>
                      <a:pt x="257799" y="190059"/>
                      <a:pt x="264552" y="184243"/>
                      <a:pt x="271649" y="183602"/>
                    </a:cubicBezTo>
                    <a:cubicBezTo>
                      <a:pt x="275395" y="183257"/>
                      <a:pt x="279684" y="180793"/>
                      <a:pt x="282690" y="181926"/>
                    </a:cubicBezTo>
                    <a:cubicBezTo>
                      <a:pt x="290872" y="185032"/>
                      <a:pt x="296146" y="181039"/>
                      <a:pt x="299794" y="175371"/>
                    </a:cubicBezTo>
                    <a:cubicBezTo>
                      <a:pt x="302948" y="170491"/>
                      <a:pt x="304033" y="164232"/>
                      <a:pt x="306546" y="157134"/>
                    </a:cubicBezTo>
                    <a:cubicBezTo>
                      <a:pt x="309997" y="153240"/>
                      <a:pt x="318326" y="162852"/>
                      <a:pt x="323699" y="152254"/>
                    </a:cubicBezTo>
                    <a:cubicBezTo>
                      <a:pt x="321826" y="151072"/>
                      <a:pt x="319559" y="149593"/>
                      <a:pt x="317291" y="148163"/>
                    </a:cubicBezTo>
                    <a:lnTo>
                      <a:pt x="284908" y="160338"/>
                    </a:lnTo>
                    <a:lnTo>
                      <a:pt x="310194" y="147128"/>
                    </a:lnTo>
                    <a:cubicBezTo>
                      <a:pt x="311869" y="147128"/>
                      <a:pt x="314778" y="147671"/>
                      <a:pt x="315074" y="147030"/>
                    </a:cubicBezTo>
                    <a:cubicBezTo>
                      <a:pt x="319312" y="137419"/>
                      <a:pt x="327888" y="140918"/>
                      <a:pt x="334493" y="141362"/>
                    </a:cubicBezTo>
                    <a:cubicBezTo>
                      <a:pt x="341985" y="141854"/>
                      <a:pt x="347752" y="140326"/>
                      <a:pt x="352681" y="135003"/>
                    </a:cubicBezTo>
                    <a:cubicBezTo>
                      <a:pt x="347062" y="128053"/>
                      <a:pt x="339373" y="130863"/>
                      <a:pt x="332423" y="131060"/>
                    </a:cubicBezTo>
                    <a:cubicBezTo>
                      <a:pt x="326311" y="131208"/>
                      <a:pt x="320150" y="133327"/>
                      <a:pt x="314186" y="132736"/>
                    </a:cubicBezTo>
                    <a:cubicBezTo>
                      <a:pt x="303145" y="131651"/>
                      <a:pt x="297625" y="117998"/>
                      <a:pt x="304131" y="108683"/>
                    </a:cubicBezTo>
                    <a:cubicBezTo>
                      <a:pt x="307828" y="103409"/>
                      <a:pt x="312362" y="98677"/>
                      <a:pt x="316749" y="93403"/>
                    </a:cubicBezTo>
                    <a:cubicBezTo>
                      <a:pt x="314137" y="90791"/>
                      <a:pt x="311771" y="88425"/>
                      <a:pt x="309553" y="86207"/>
                    </a:cubicBezTo>
                    <a:close/>
                    <a:moveTo>
                      <a:pt x="433220" y="246150"/>
                    </a:moveTo>
                    <a:cubicBezTo>
                      <a:pt x="426171" y="249453"/>
                      <a:pt x="419616" y="252509"/>
                      <a:pt x="412666" y="255713"/>
                    </a:cubicBezTo>
                    <a:cubicBezTo>
                      <a:pt x="415180" y="258226"/>
                      <a:pt x="416905" y="259951"/>
                      <a:pt x="418581" y="261627"/>
                    </a:cubicBezTo>
                    <a:lnTo>
                      <a:pt x="421637" y="262662"/>
                    </a:lnTo>
                    <a:cubicBezTo>
                      <a:pt x="418926" y="264683"/>
                      <a:pt x="416412" y="268084"/>
                      <a:pt x="413504" y="268429"/>
                    </a:cubicBezTo>
                    <a:cubicBezTo>
                      <a:pt x="408723" y="269021"/>
                      <a:pt x="400393" y="270894"/>
                      <a:pt x="399949" y="264634"/>
                    </a:cubicBezTo>
                    <a:cubicBezTo>
                      <a:pt x="399358" y="255860"/>
                      <a:pt x="393739" y="254382"/>
                      <a:pt x="388366" y="251424"/>
                    </a:cubicBezTo>
                    <a:cubicBezTo>
                      <a:pt x="375206" y="259853"/>
                      <a:pt x="368404" y="269711"/>
                      <a:pt x="361060" y="290462"/>
                    </a:cubicBezTo>
                    <a:cubicBezTo>
                      <a:pt x="366827" y="300615"/>
                      <a:pt x="375945" y="302882"/>
                      <a:pt x="386148" y="300960"/>
                    </a:cubicBezTo>
                    <a:cubicBezTo>
                      <a:pt x="391077" y="300073"/>
                      <a:pt x="395514" y="295883"/>
                      <a:pt x="400393" y="295341"/>
                    </a:cubicBezTo>
                    <a:cubicBezTo>
                      <a:pt x="412567" y="294060"/>
                      <a:pt x="424693" y="295637"/>
                      <a:pt x="435832" y="301206"/>
                    </a:cubicBezTo>
                    <a:cubicBezTo>
                      <a:pt x="452738" y="309635"/>
                      <a:pt x="458998" y="307959"/>
                      <a:pt x="469299" y="290166"/>
                    </a:cubicBezTo>
                    <a:cubicBezTo>
                      <a:pt x="459885" y="284399"/>
                      <a:pt x="450668" y="278041"/>
                      <a:pt x="440761" y="272964"/>
                    </a:cubicBezTo>
                    <a:cubicBezTo>
                      <a:pt x="433712" y="269366"/>
                      <a:pt x="431593" y="264979"/>
                      <a:pt x="435931" y="258670"/>
                    </a:cubicBezTo>
                    <a:cubicBezTo>
                      <a:pt x="439972" y="252805"/>
                      <a:pt x="437508" y="249502"/>
                      <a:pt x="433220" y="246150"/>
                    </a:cubicBezTo>
                    <a:close/>
                    <a:moveTo>
                      <a:pt x="536715" y="248633"/>
                    </a:moveTo>
                    <a:cubicBezTo>
                      <a:pt x="531305" y="247961"/>
                      <a:pt x="525809" y="250635"/>
                      <a:pt x="520807" y="256452"/>
                    </a:cubicBezTo>
                    <a:cubicBezTo>
                      <a:pt x="516174" y="261825"/>
                      <a:pt x="510160" y="266014"/>
                      <a:pt x="504739" y="270746"/>
                    </a:cubicBezTo>
                    <a:lnTo>
                      <a:pt x="505724" y="271781"/>
                    </a:lnTo>
                    <a:cubicBezTo>
                      <a:pt x="512329" y="284350"/>
                      <a:pt x="526278" y="291792"/>
                      <a:pt x="529974" y="306283"/>
                    </a:cubicBezTo>
                    <a:cubicBezTo>
                      <a:pt x="531010" y="310128"/>
                      <a:pt x="532341" y="315106"/>
                      <a:pt x="530812" y="318261"/>
                    </a:cubicBezTo>
                    <a:cubicBezTo>
                      <a:pt x="525982" y="328267"/>
                      <a:pt x="532390" y="331864"/>
                      <a:pt x="539241" y="335610"/>
                    </a:cubicBezTo>
                    <a:cubicBezTo>
                      <a:pt x="545599" y="339110"/>
                      <a:pt x="552007" y="342511"/>
                      <a:pt x="559006" y="346306"/>
                    </a:cubicBezTo>
                    <a:cubicBezTo>
                      <a:pt x="562506" y="343448"/>
                      <a:pt x="567237" y="341180"/>
                      <a:pt x="569307" y="337483"/>
                    </a:cubicBezTo>
                    <a:cubicBezTo>
                      <a:pt x="571032" y="334378"/>
                      <a:pt x="570934" y="328907"/>
                      <a:pt x="569258" y="325654"/>
                    </a:cubicBezTo>
                    <a:cubicBezTo>
                      <a:pt x="566547" y="319986"/>
                      <a:pt x="562062" y="315204"/>
                      <a:pt x="558217" y="309881"/>
                    </a:cubicBezTo>
                    <a:cubicBezTo>
                      <a:pt x="562900" y="307515"/>
                      <a:pt x="566399" y="305692"/>
                      <a:pt x="569554" y="304115"/>
                    </a:cubicBezTo>
                    <a:cubicBezTo>
                      <a:pt x="566251" y="297214"/>
                      <a:pt x="562506" y="293370"/>
                      <a:pt x="554422" y="292482"/>
                    </a:cubicBezTo>
                    <a:cubicBezTo>
                      <a:pt x="548359" y="291792"/>
                      <a:pt x="542149" y="286370"/>
                      <a:pt x="537417" y="281639"/>
                    </a:cubicBezTo>
                    <a:cubicBezTo>
                      <a:pt x="535052" y="279273"/>
                      <a:pt x="534706" y="273604"/>
                      <a:pt x="535495" y="269858"/>
                    </a:cubicBezTo>
                    <a:cubicBezTo>
                      <a:pt x="535988" y="267690"/>
                      <a:pt x="540424" y="266211"/>
                      <a:pt x="543233" y="264732"/>
                    </a:cubicBezTo>
                    <a:cubicBezTo>
                      <a:pt x="546043" y="263254"/>
                      <a:pt x="549099" y="262169"/>
                      <a:pt x="552105" y="260888"/>
                    </a:cubicBezTo>
                    <a:cubicBezTo>
                      <a:pt x="547447" y="253322"/>
                      <a:pt x="542124" y="249305"/>
                      <a:pt x="536715" y="248633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33" name="Freeform: Shape 301">
                <a:extLst>
                  <a:ext uri="{FF2B5EF4-FFF2-40B4-BE49-F238E27FC236}">
                    <a16:creationId xmlns:a16="http://schemas.microsoft.com/office/drawing/2014/main" xmlns="" id="{2AD79F07-DB2F-42E2-890D-24CEDA987202}"/>
                  </a:ext>
                </a:extLst>
              </p:cNvPr>
              <p:cNvSpPr/>
              <p:nvPr/>
            </p:nvSpPr>
            <p:spPr>
              <a:xfrm>
                <a:off x="1152388" y="938625"/>
                <a:ext cx="15822" cy="20505"/>
              </a:xfrm>
              <a:custGeom>
                <a:avLst/>
                <a:gdLst>
                  <a:gd name="connsiteX0" fmla="*/ 15822 w 15822"/>
                  <a:gd name="connsiteY0" fmla="*/ 0 h 20505"/>
                  <a:gd name="connsiteX1" fmla="*/ 0 w 15822"/>
                  <a:gd name="connsiteY1" fmla="*/ 20505 h 20505"/>
                  <a:gd name="connsiteX2" fmla="*/ 4448 w 15822"/>
                  <a:gd name="connsiteY2" fmla="*/ 14518 h 20505"/>
                  <a:gd name="connsiteX3" fmla="*/ 6654 w 15822"/>
                  <a:gd name="connsiteY3" fmla="*/ 11731 h 20505"/>
                  <a:gd name="connsiteX4" fmla="*/ 8779 w 15822"/>
                  <a:gd name="connsiteY4" fmla="*/ 8880 h 20505"/>
                  <a:gd name="connsiteX5" fmla="*/ 15822 w 15822"/>
                  <a:gd name="connsiteY5" fmla="*/ 0 h 20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22" h="20505">
                    <a:moveTo>
                      <a:pt x="15822" y="0"/>
                    </a:moveTo>
                    <a:cubicBezTo>
                      <a:pt x="13161" y="9957"/>
                      <a:pt x="7492" y="16266"/>
                      <a:pt x="0" y="20505"/>
                    </a:cubicBezTo>
                    <a:lnTo>
                      <a:pt x="4448" y="14518"/>
                    </a:lnTo>
                    <a:lnTo>
                      <a:pt x="6654" y="11731"/>
                    </a:lnTo>
                    <a:lnTo>
                      <a:pt x="8779" y="8880"/>
                    </a:lnTo>
                    <a:lnTo>
                      <a:pt x="15822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34" name="Freeform: Shape 300">
                <a:extLst>
                  <a:ext uri="{FF2B5EF4-FFF2-40B4-BE49-F238E27FC236}">
                    <a16:creationId xmlns:a16="http://schemas.microsoft.com/office/drawing/2014/main" xmlns="" id="{E4ECCC3F-DBF1-4641-96B8-8D37F98078CE}"/>
                  </a:ext>
                </a:extLst>
              </p:cNvPr>
              <p:cNvSpPr/>
              <p:nvPr/>
            </p:nvSpPr>
            <p:spPr>
              <a:xfrm>
                <a:off x="754870" y="944384"/>
                <a:ext cx="36572" cy="12026"/>
              </a:xfrm>
              <a:custGeom>
                <a:avLst/>
                <a:gdLst>
                  <a:gd name="connsiteX0" fmla="*/ 12076 w 36572"/>
                  <a:gd name="connsiteY0" fmla="*/ 57 h 12026"/>
                  <a:gd name="connsiteX1" fmla="*/ 31397 w 36572"/>
                  <a:gd name="connsiteY1" fmla="*/ 6760 h 12026"/>
                  <a:gd name="connsiteX2" fmla="*/ 36572 w 36572"/>
                  <a:gd name="connsiteY2" fmla="*/ 8830 h 12026"/>
                  <a:gd name="connsiteX3" fmla="*/ 31348 w 36572"/>
                  <a:gd name="connsiteY3" fmla="*/ 10704 h 12026"/>
                  <a:gd name="connsiteX4" fmla="*/ 739 w 36572"/>
                  <a:gd name="connsiteY4" fmla="*/ 8781 h 12026"/>
                  <a:gd name="connsiteX5" fmla="*/ 0 w 36572"/>
                  <a:gd name="connsiteY5" fmla="*/ 4543 h 12026"/>
                  <a:gd name="connsiteX6" fmla="*/ 12076 w 36572"/>
                  <a:gd name="connsiteY6" fmla="*/ 57 h 12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572" h="12026">
                    <a:moveTo>
                      <a:pt x="12076" y="57"/>
                    </a:moveTo>
                    <a:cubicBezTo>
                      <a:pt x="18730" y="1043"/>
                      <a:pt x="24989" y="4395"/>
                      <a:pt x="31397" y="6760"/>
                    </a:cubicBezTo>
                    <a:lnTo>
                      <a:pt x="36572" y="8830"/>
                    </a:lnTo>
                    <a:cubicBezTo>
                      <a:pt x="34847" y="9422"/>
                      <a:pt x="33073" y="10063"/>
                      <a:pt x="31348" y="10704"/>
                    </a:cubicBezTo>
                    <a:cubicBezTo>
                      <a:pt x="20800" y="14598"/>
                      <a:pt x="11041" y="8633"/>
                      <a:pt x="739" y="8781"/>
                    </a:cubicBezTo>
                    <a:cubicBezTo>
                      <a:pt x="493" y="7352"/>
                      <a:pt x="246" y="5972"/>
                      <a:pt x="0" y="4543"/>
                    </a:cubicBezTo>
                    <a:cubicBezTo>
                      <a:pt x="4041" y="2916"/>
                      <a:pt x="8330" y="-485"/>
                      <a:pt x="12076" y="57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35" name="Freeform: Shape 299">
                <a:extLst>
                  <a:ext uri="{FF2B5EF4-FFF2-40B4-BE49-F238E27FC236}">
                    <a16:creationId xmlns:a16="http://schemas.microsoft.com/office/drawing/2014/main" xmlns="" id="{83A7E3E3-44CF-4A9E-8FF3-7B4D731613A1}"/>
                  </a:ext>
                </a:extLst>
              </p:cNvPr>
              <p:cNvSpPr/>
              <p:nvPr/>
            </p:nvSpPr>
            <p:spPr>
              <a:xfrm>
                <a:off x="791394" y="952302"/>
                <a:ext cx="31348" cy="8891"/>
              </a:xfrm>
              <a:custGeom>
                <a:avLst/>
                <a:gdLst>
                  <a:gd name="connsiteX0" fmla="*/ 13924 w 31348"/>
                  <a:gd name="connsiteY0" fmla="*/ 1 h 8891"/>
                  <a:gd name="connsiteX1" fmla="*/ 28292 w 31348"/>
                  <a:gd name="connsiteY1" fmla="*/ 3377 h 8891"/>
                  <a:gd name="connsiteX2" fmla="*/ 31348 w 31348"/>
                  <a:gd name="connsiteY2" fmla="*/ 3377 h 8891"/>
                  <a:gd name="connsiteX3" fmla="*/ 4978 w 31348"/>
                  <a:gd name="connsiteY3" fmla="*/ 5546 h 8891"/>
                  <a:gd name="connsiteX4" fmla="*/ 0 w 31348"/>
                  <a:gd name="connsiteY4" fmla="*/ 2687 h 8891"/>
                  <a:gd name="connsiteX5" fmla="*/ 13924 w 31348"/>
                  <a:gd name="connsiteY5" fmla="*/ 1 h 8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348" h="8891">
                    <a:moveTo>
                      <a:pt x="13924" y="1"/>
                    </a:moveTo>
                    <a:cubicBezTo>
                      <a:pt x="18607" y="-49"/>
                      <a:pt x="23363" y="912"/>
                      <a:pt x="28292" y="3377"/>
                    </a:cubicBezTo>
                    <a:lnTo>
                      <a:pt x="31348" y="3377"/>
                    </a:lnTo>
                    <a:cubicBezTo>
                      <a:pt x="23216" y="8306"/>
                      <a:pt x="14639" y="11757"/>
                      <a:pt x="4978" y="5546"/>
                    </a:cubicBezTo>
                    <a:lnTo>
                      <a:pt x="0" y="2687"/>
                    </a:lnTo>
                    <a:cubicBezTo>
                      <a:pt x="4633" y="1110"/>
                      <a:pt x="9242" y="50"/>
                      <a:pt x="13924" y="1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36" name="Freeform: Shape 298">
                <a:extLst>
                  <a:ext uri="{FF2B5EF4-FFF2-40B4-BE49-F238E27FC236}">
                    <a16:creationId xmlns:a16="http://schemas.microsoft.com/office/drawing/2014/main" xmlns="" id="{025888DF-4A38-4C82-9415-5C67D704EF17}"/>
                  </a:ext>
                </a:extLst>
              </p:cNvPr>
              <p:cNvSpPr/>
              <p:nvPr/>
            </p:nvSpPr>
            <p:spPr>
              <a:xfrm>
                <a:off x="1136573" y="959130"/>
                <a:ext cx="15816" cy="20061"/>
              </a:xfrm>
              <a:custGeom>
                <a:avLst/>
                <a:gdLst>
                  <a:gd name="connsiteX0" fmla="*/ 15816 w 15816"/>
                  <a:gd name="connsiteY0" fmla="*/ 0 h 20061"/>
                  <a:gd name="connsiteX1" fmla="*/ 832 w 15816"/>
                  <a:gd name="connsiteY1" fmla="*/ 20061 h 20061"/>
                  <a:gd name="connsiteX2" fmla="*/ 0 w 15816"/>
                  <a:gd name="connsiteY2" fmla="*/ 19523 h 20061"/>
                  <a:gd name="connsiteX3" fmla="*/ 43 w 15816"/>
                  <a:gd name="connsiteY3" fmla="*/ 19469 h 20061"/>
                  <a:gd name="connsiteX4" fmla="*/ 37 w 15816"/>
                  <a:gd name="connsiteY4" fmla="*/ 19465 h 20061"/>
                  <a:gd name="connsiteX5" fmla="*/ 14994 w 15816"/>
                  <a:gd name="connsiteY5" fmla="*/ 499 h 20061"/>
                  <a:gd name="connsiteX6" fmla="*/ 15175 w 15816"/>
                  <a:gd name="connsiteY6" fmla="*/ 444 h 20061"/>
                  <a:gd name="connsiteX7" fmla="*/ 15315 w 15816"/>
                  <a:gd name="connsiteY7" fmla="*/ 267 h 20061"/>
                  <a:gd name="connsiteX8" fmla="*/ 15816 w 15816"/>
                  <a:gd name="connsiteY8" fmla="*/ 0 h 20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16" h="20061">
                    <a:moveTo>
                      <a:pt x="15816" y="0"/>
                    </a:moveTo>
                    <a:lnTo>
                      <a:pt x="832" y="20061"/>
                    </a:lnTo>
                    <a:lnTo>
                      <a:pt x="0" y="19523"/>
                    </a:lnTo>
                    <a:lnTo>
                      <a:pt x="43" y="19469"/>
                    </a:lnTo>
                    <a:lnTo>
                      <a:pt x="37" y="19465"/>
                    </a:lnTo>
                    <a:lnTo>
                      <a:pt x="14994" y="499"/>
                    </a:lnTo>
                    <a:lnTo>
                      <a:pt x="15175" y="444"/>
                    </a:lnTo>
                    <a:lnTo>
                      <a:pt x="15315" y="267"/>
                    </a:lnTo>
                    <a:lnTo>
                      <a:pt x="15816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37" name="Freeform: Shape 297">
                <a:extLst>
                  <a:ext uri="{FF2B5EF4-FFF2-40B4-BE49-F238E27FC236}">
                    <a16:creationId xmlns:a16="http://schemas.microsoft.com/office/drawing/2014/main" xmlns="" id="{7785B46C-4ADB-4B08-8CAD-370262876DCE}"/>
                  </a:ext>
                </a:extLst>
              </p:cNvPr>
              <p:cNvSpPr/>
              <p:nvPr/>
            </p:nvSpPr>
            <p:spPr>
              <a:xfrm>
                <a:off x="712339" y="964477"/>
                <a:ext cx="30308" cy="7694"/>
              </a:xfrm>
              <a:custGeom>
                <a:avLst/>
                <a:gdLst>
                  <a:gd name="connsiteX0" fmla="*/ 9015 w 30308"/>
                  <a:gd name="connsiteY0" fmla="*/ 72 h 7694"/>
                  <a:gd name="connsiteX1" fmla="*/ 30308 w 30308"/>
                  <a:gd name="connsiteY1" fmla="*/ 417 h 7694"/>
                  <a:gd name="connsiteX2" fmla="*/ 19169 w 30308"/>
                  <a:gd name="connsiteY2" fmla="*/ 2931 h 7694"/>
                  <a:gd name="connsiteX3" fmla="*/ 9674 w 30308"/>
                  <a:gd name="connsiteY3" fmla="*/ 7694 h 7694"/>
                  <a:gd name="connsiteX4" fmla="*/ 0 w 30308"/>
                  <a:gd name="connsiteY4" fmla="*/ 2596 h 7694"/>
                  <a:gd name="connsiteX5" fmla="*/ 53 w 30308"/>
                  <a:gd name="connsiteY5" fmla="*/ 2498 h 7694"/>
                  <a:gd name="connsiteX6" fmla="*/ 2903 w 30308"/>
                  <a:gd name="connsiteY6" fmla="*/ 2980 h 7694"/>
                  <a:gd name="connsiteX7" fmla="*/ 9015 w 30308"/>
                  <a:gd name="connsiteY7" fmla="*/ 72 h 7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308" h="7694">
                    <a:moveTo>
                      <a:pt x="9015" y="72"/>
                    </a:moveTo>
                    <a:cubicBezTo>
                      <a:pt x="16112" y="-174"/>
                      <a:pt x="23210" y="269"/>
                      <a:pt x="30308" y="417"/>
                    </a:cubicBezTo>
                    <a:lnTo>
                      <a:pt x="19169" y="2931"/>
                    </a:lnTo>
                    <a:cubicBezTo>
                      <a:pt x="15866" y="5174"/>
                      <a:pt x="12810" y="7269"/>
                      <a:pt x="9674" y="7694"/>
                    </a:cubicBezTo>
                    <a:lnTo>
                      <a:pt x="0" y="2596"/>
                    </a:lnTo>
                    <a:lnTo>
                      <a:pt x="53" y="2498"/>
                    </a:lnTo>
                    <a:lnTo>
                      <a:pt x="2903" y="2980"/>
                    </a:lnTo>
                    <a:cubicBezTo>
                      <a:pt x="4924" y="1945"/>
                      <a:pt x="6945" y="122"/>
                      <a:pt x="9015" y="72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38" name="Freeform: Shape 296">
                <a:extLst>
                  <a:ext uri="{FF2B5EF4-FFF2-40B4-BE49-F238E27FC236}">
                    <a16:creationId xmlns:a16="http://schemas.microsoft.com/office/drawing/2014/main" xmlns="" id="{AB84101E-B47F-4D4F-8651-68467D376DC5}"/>
                  </a:ext>
                </a:extLst>
              </p:cNvPr>
              <p:cNvSpPr/>
              <p:nvPr/>
            </p:nvSpPr>
            <p:spPr>
              <a:xfrm>
                <a:off x="740945" y="963924"/>
                <a:ext cx="130805" cy="89996"/>
              </a:xfrm>
              <a:custGeom>
                <a:avLst/>
                <a:gdLst>
                  <a:gd name="connsiteX0" fmla="*/ 30832 w 130805"/>
                  <a:gd name="connsiteY0" fmla="*/ 824 h 89996"/>
                  <a:gd name="connsiteX1" fmla="*/ 51386 w 130805"/>
                  <a:gd name="connsiteY1" fmla="*/ 2352 h 89996"/>
                  <a:gd name="connsiteX2" fmla="*/ 66616 w 130805"/>
                  <a:gd name="connsiteY2" fmla="*/ 7429 h 89996"/>
                  <a:gd name="connsiteX3" fmla="*/ 80959 w 130805"/>
                  <a:gd name="connsiteY3" fmla="*/ 10879 h 89996"/>
                  <a:gd name="connsiteX4" fmla="*/ 90768 w 130805"/>
                  <a:gd name="connsiteY4" fmla="*/ 13738 h 89996"/>
                  <a:gd name="connsiteX5" fmla="*/ 110187 w 130805"/>
                  <a:gd name="connsiteY5" fmla="*/ 24877 h 89996"/>
                  <a:gd name="connsiteX6" fmla="*/ 114032 w 130805"/>
                  <a:gd name="connsiteY6" fmla="*/ 28722 h 89996"/>
                  <a:gd name="connsiteX7" fmla="*/ 126453 w 130805"/>
                  <a:gd name="connsiteY7" fmla="*/ 46910 h 89996"/>
                  <a:gd name="connsiteX8" fmla="*/ 130297 w 130805"/>
                  <a:gd name="connsiteY8" fmla="*/ 58098 h 89996"/>
                  <a:gd name="connsiteX9" fmla="*/ 120390 w 130805"/>
                  <a:gd name="connsiteY9" fmla="*/ 63077 h 89996"/>
                  <a:gd name="connsiteX10" fmla="*/ 102449 w 130805"/>
                  <a:gd name="connsiteY10" fmla="*/ 56718 h 89996"/>
                  <a:gd name="connsiteX11" fmla="*/ 101167 w 130805"/>
                  <a:gd name="connsiteY11" fmla="*/ 66280 h 89996"/>
                  <a:gd name="connsiteX12" fmla="*/ 101809 w 130805"/>
                  <a:gd name="connsiteY12" fmla="*/ 78356 h 89996"/>
                  <a:gd name="connsiteX13" fmla="*/ 90965 w 130805"/>
                  <a:gd name="connsiteY13" fmla="*/ 80673 h 89996"/>
                  <a:gd name="connsiteX14" fmla="*/ 83818 w 130805"/>
                  <a:gd name="connsiteY14" fmla="*/ 89988 h 89996"/>
                  <a:gd name="connsiteX15" fmla="*/ 57695 w 130805"/>
                  <a:gd name="connsiteY15" fmla="*/ 76286 h 89996"/>
                  <a:gd name="connsiteX16" fmla="*/ 47344 w 130805"/>
                  <a:gd name="connsiteY16" fmla="*/ 67562 h 89996"/>
                  <a:gd name="connsiteX17" fmla="*/ 51386 w 130805"/>
                  <a:gd name="connsiteY17" fmla="*/ 67315 h 89996"/>
                  <a:gd name="connsiteX18" fmla="*/ 79874 w 130805"/>
                  <a:gd name="connsiteY18" fmla="*/ 56916 h 89996"/>
                  <a:gd name="connsiteX19" fmla="*/ 88057 w 130805"/>
                  <a:gd name="connsiteY19" fmla="*/ 54352 h 89996"/>
                  <a:gd name="connsiteX20" fmla="*/ 57744 w 130805"/>
                  <a:gd name="connsiteY20" fmla="*/ 21624 h 89996"/>
                  <a:gd name="connsiteX21" fmla="*/ 35022 w 130805"/>
                  <a:gd name="connsiteY21" fmla="*/ 25222 h 89996"/>
                  <a:gd name="connsiteX22" fmla="*/ 8800 w 130805"/>
                  <a:gd name="connsiteY22" fmla="*/ 24680 h 89996"/>
                  <a:gd name="connsiteX23" fmla="*/ 716 w 130805"/>
                  <a:gd name="connsiteY23" fmla="*/ 14527 h 89996"/>
                  <a:gd name="connsiteX24" fmla="*/ 30832 w 130805"/>
                  <a:gd name="connsiteY24" fmla="*/ 824 h 8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0805" h="89996">
                    <a:moveTo>
                      <a:pt x="30832" y="824"/>
                    </a:moveTo>
                    <a:cubicBezTo>
                      <a:pt x="38225" y="5013"/>
                      <a:pt x="44534" y="2746"/>
                      <a:pt x="51386" y="2352"/>
                    </a:cubicBezTo>
                    <a:cubicBezTo>
                      <a:pt x="57201" y="2007"/>
                      <a:pt x="62327" y="3042"/>
                      <a:pt x="66616" y="7429"/>
                    </a:cubicBezTo>
                    <a:cubicBezTo>
                      <a:pt x="70559" y="11470"/>
                      <a:pt x="74551" y="14329"/>
                      <a:pt x="80959" y="10879"/>
                    </a:cubicBezTo>
                    <a:cubicBezTo>
                      <a:pt x="83177" y="9696"/>
                      <a:pt x="88402" y="11618"/>
                      <a:pt x="90768" y="13738"/>
                    </a:cubicBezTo>
                    <a:cubicBezTo>
                      <a:pt x="96534" y="18864"/>
                      <a:pt x="101463" y="24729"/>
                      <a:pt x="110187" y="24877"/>
                    </a:cubicBezTo>
                    <a:cubicBezTo>
                      <a:pt x="111568" y="24877"/>
                      <a:pt x="114180" y="27539"/>
                      <a:pt x="114032" y="28722"/>
                    </a:cubicBezTo>
                    <a:cubicBezTo>
                      <a:pt x="113047" y="38481"/>
                      <a:pt x="118961" y="43312"/>
                      <a:pt x="126453" y="46910"/>
                    </a:cubicBezTo>
                    <a:cubicBezTo>
                      <a:pt x="131826" y="49473"/>
                      <a:pt x="130988" y="54155"/>
                      <a:pt x="130297" y="58098"/>
                    </a:cubicBezTo>
                    <a:cubicBezTo>
                      <a:pt x="129361" y="63323"/>
                      <a:pt x="124629" y="64161"/>
                      <a:pt x="120390" y="63077"/>
                    </a:cubicBezTo>
                    <a:cubicBezTo>
                      <a:pt x="114821" y="61696"/>
                      <a:pt x="109498" y="59281"/>
                      <a:pt x="102449" y="56718"/>
                    </a:cubicBezTo>
                    <a:cubicBezTo>
                      <a:pt x="101956" y="60020"/>
                      <a:pt x="101167" y="63175"/>
                      <a:pt x="101167" y="66280"/>
                    </a:cubicBezTo>
                    <a:cubicBezTo>
                      <a:pt x="101118" y="70322"/>
                      <a:pt x="102942" y="74758"/>
                      <a:pt x="101809" y="78356"/>
                    </a:cubicBezTo>
                    <a:cubicBezTo>
                      <a:pt x="99984" y="84271"/>
                      <a:pt x="94563" y="79786"/>
                      <a:pt x="90965" y="80673"/>
                    </a:cubicBezTo>
                    <a:cubicBezTo>
                      <a:pt x="86923" y="81708"/>
                      <a:pt x="92986" y="90284"/>
                      <a:pt x="83818" y="89988"/>
                    </a:cubicBezTo>
                    <a:cubicBezTo>
                      <a:pt x="72235" y="89644"/>
                      <a:pt x="63264" y="85553"/>
                      <a:pt x="57695" y="76286"/>
                    </a:cubicBezTo>
                    <a:cubicBezTo>
                      <a:pt x="54737" y="71357"/>
                      <a:pt x="51336" y="68646"/>
                      <a:pt x="47344" y="67562"/>
                    </a:cubicBezTo>
                    <a:lnTo>
                      <a:pt x="51386" y="67315"/>
                    </a:lnTo>
                    <a:cubicBezTo>
                      <a:pt x="58976" y="58690"/>
                      <a:pt x="66764" y="51148"/>
                      <a:pt x="79874" y="56916"/>
                    </a:cubicBezTo>
                    <a:cubicBezTo>
                      <a:pt x="81896" y="57802"/>
                      <a:pt x="85395" y="55239"/>
                      <a:pt x="88057" y="54352"/>
                    </a:cubicBezTo>
                    <a:cubicBezTo>
                      <a:pt x="77459" y="42868"/>
                      <a:pt x="67552" y="32221"/>
                      <a:pt x="57744" y="21624"/>
                    </a:cubicBezTo>
                    <a:cubicBezTo>
                      <a:pt x="49660" y="26750"/>
                      <a:pt x="43203" y="27440"/>
                      <a:pt x="35022" y="25222"/>
                    </a:cubicBezTo>
                    <a:cubicBezTo>
                      <a:pt x="26839" y="23004"/>
                      <a:pt x="17573" y="24877"/>
                      <a:pt x="8800" y="24680"/>
                    </a:cubicBezTo>
                    <a:cubicBezTo>
                      <a:pt x="2244" y="24532"/>
                      <a:pt x="-1699" y="19357"/>
                      <a:pt x="716" y="14527"/>
                    </a:cubicBezTo>
                    <a:cubicBezTo>
                      <a:pt x="4314" y="7429"/>
                      <a:pt x="23981" y="-3020"/>
                      <a:pt x="30832" y="824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39" name="Freeform: Shape 295">
                <a:extLst>
                  <a:ext uri="{FF2B5EF4-FFF2-40B4-BE49-F238E27FC236}">
                    <a16:creationId xmlns:a16="http://schemas.microsoft.com/office/drawing/2014/main" xmlns="" id="{FD1E99D2-F5FB-4BE8-BE1A-41BC55381A5C}"/>
                  </a:ext>
                </a:extLst>
              </p:cNvPr>
              <p:cNvSpPr/>
              <p:nvPr/>
            </p:nvSpPr>
            <p:spPr>
              <a:xfrm>
                <a:off x="1130356" y="979191"/>
                <a:ext cx="13309" cy="9464"/>
              </a:xfrm>
              <a:custGeom>
                <a:avLst/>
                <a:gdLst>
                  <a:gd name="connsiteX0" fmla="*/ 7098 w 13309"/>
                  <a:gd name="connsiteY0" fmla="*/ 0 h 9464"/>
                  <a:gd name="connsiteX1" fmla="*/ 13309 w 13309"/>
                  <a:gd name="connsiteY1" fmla="*/ 4140 h 9464"/>
                  <a:gd name="connsiteX2" fmla="*/ 0 w 13309"/>
                  <a:gd name="connsiteY2" fmla="*/ 9464 h 9464"/>
                  <a:gd name="connsiteX3" fmla="*/ 7098 w 13309"/>
                  <a:gd name="connsiteY3" fmla="*/ 0 h 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09" h="9464">
                    <a:moveTo>
                      <a:pt x="7098" y="0"/>
                    </a:moveTo>
                    <a:cubicBezTo>
                      <a:pt x="9020" y="1282"/>
                      <a:pt x="11090" y="2661"/>
                      <a:pt x="13309" y="4140"/>
                    </a:cubicBezTo>
                    <a:cubicBezTo>
                      <a:pt x="7738" y="6407"/>
                      <a:pt x="3697" y="7985"/>
                      <a:pt x="0" y="9464"/>
                    </a:cubicBezTo>
                    <a:lnTo>
                      <a:pt x="7098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40" name="Freeform: Shape 294">
                <a:extLst>
                  <a:ext uri="{FF2B5EF4-FFF2-40B4-BE49-F238E27FC236}">
                    <a16:creationId xmlns:a16="http://schemas.microsoft.com/office/drawing/2014/main" xmlns="" id="{198C6556-22B9-4715-A6DD-C55F33807B75}"/>
                  </a:ext>
                </a:extLst>
              </p:cNvPr>
              <p:cNvSpPr/>
              <p:nvPr/>
            </p:nvSpPr>
            <p:spPr>
              <a:xfrm>
                <a:off x="670159" y="981803"/>
                <a:ext cx="98059" cy="62982"/>
              </a:xfrm>
              <a:custGeom>
                <a:avLst/>
                <a:gdLst>
                  <a:gd name="connsiteX0" fmla="*/ 45378 w 98059"/>
                  <a:gd name="connsiteY0" fmla="*/ 0 h 62982"/>
                  <a:gd name="connsiteX1" fmla="*/ 43506 w 98059"/>
                  <a:gd name="connsiteY1" fmla="*/ 12322 h 62982"/>
                  <a:gd name="connsiteX2" fmla="*/ 53265 w 98059"/>
                  <a:gd name="connsiteY2" fmla="*/ 17103 h 62982"/>
                  <a:gd name="connsiteX3" fmla="*/ 57159 w 98059"/>
                  <a:gd name="connsiteY3" fmla="*/ 27651 h 62982"/>
                  <a:gd name="connsiteX4" fmla="*/ 68150 w 98059"/>
                  <a:gd name="connsiteY4" fmla="*/ 24349 h 62982"/>
                  <a:gd name="connsiteX5" fmla="*/ 97822 w 98059"/>
                  <a:gd name="connsiteY5" fmla="*/ 15772 h 62982"/>
                  <a:gd name="connsiteX6" fmla="*/ 97724 w 98059"/>
                  <a:gd name="connsiteY6" fmla="*/ 22920 h 62982"/>
                  <a:gd name="connsiteX7" fmla="*/ 73523 w 98059"/>
                  <a:gd name="connsiteY7" fmla="*/ 38593 h 62982"/>
                  <a:gd name="connsiteX8" fmla="*/ 58890 w 98059"/>
                  <a:gd name="connsiteY8" fmla="*/ 41163 h 62982"/>
                  <a:gd name="connsiteX9" fmla="*/ 47812 w 98059"/>
                  <a:gd name="connsiteY9" fmla="*/ 47810 h 62982"/>
                  <a:gd name="connsiteX10" fmla="*/ 47399 w 98059"/>
                  <a:gd name="connsiteY10" fmla="*/ 47810 h 62982"/>
                  <a:gd name="connsiteX11" fmla="*/ 47193 w 98059"/>
                  <a:gd name="connsiteY11" fmla="*/ 48054 h 62982"/>
                  <a:gd name="connsiteX12" fmla="*/ 38546 w 98059"/>
                  <a:gd name="connsiteY12" fmla="*/ 45229 h 62982"/>
                  <a:gd name="connsiteX13" fmla="*/ 35028 w 98059"/>
                  <a:gd name="connsiteY13" fmla="*/ 52937 h 62982"/>
                  <a:gd name="connsiteX14" fmla="*/ 40105 w 98059"/>
                  <a:gd name="connsiteY14" fmla="*/ 54760 h 62982"/>
                  <a:gd name="connsiteX15" fmla="*/ 28965 w 98059"/>
                  <a:gd name="connsiteY15" fmla="*/ 53922 h 62982"/>
                  <a:gd name="connsiteX16" fmla="*/ 10728 w 98059"/>
                  <a:gd name="connsiteY16" fmla="*/ 57816 h 62982"/>
                  <a:gd name="connsiteX17" fmla="*/ 5800 w 98059"/>
                  <a:gd name="connsiteY17" fmla="*/ 58901 h 62982"/>
                  <a:gd name="connsiteX18" fmla="*/ 0 w 98059"/>
                  <a:gd name="connsiteY18" fmla="*/ 62982 h 62982"/>
                  <a:gd name="connsiteX19" fmla="*/ 20620 w 98059"/>
                  <a:gd name="connsiteY19" fmla="*/ 24992 h 62982"/>
                  <a:gd name="connsiteX20" fmla="*/ 25318 w 98059"/>
                  <a:gd name="connsiteY20" fmla="*/ 19518 h 62982"/>
                  <a:gd name="connsiteX21" fmla="*/ 24505 w 98059"/>
                  <a:gd name="connsiteY21" fmla="*/ 17834 h 62982"/>
                  <a:gd name="connsiteX22" fmla="*/ 33627 w 98059"/>
                  <a:gd name="connsiteY22" fmla="*/ 1028 h 62982"/>
                  <a:gd name="connsiteX23" fmla="*/ 45378 w 98059"/>
                  <a:gd name="connsiteY23" fmla="*/ 0 h 6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8059" h="62982">
                    <a:moveTo>
                      <a:pt x="45378" y="0"/>
                    </a:moveTo>
                    <a:cubicBezTo>
                      <a:pt x="44837" y="3548"/>
                      <a:pt x="44343" y="6950"/>
                      <a:pt x="43506" y="12322"/>
                    </a:cubicBezTo>
                    <a:cubicBezTo>
                      <a:pt x="45872" y="13554"/>
                      <a:pt x="49420" y="16709"/>
                      <a:pt x="53265" y="17103"/>
                    </a:cubicBezTo>
                    <a:cubicBezTo>
                      <a:pt x="62433" y="18040"/>
                      <a:pt x="53610" y="24644"/>
                      <a:pt x="57159" y="27651"/>
                    </a:cubicBezTo>
                    <a:cubicBezTo>
                      <a:pt x="63073" y="32629"/>
                      <a:pt x="66425" y="27010"/>
                      <a:pt x="68150" y="24349"/>
                    </a:cubicBezTo>
                    <a:cubicBezTo>
                      <a:pt x="75691" y="13062"/>
                      <a:pt x="86289" y="15625"/>
                      <a:pt x="97822" y="15772"/>
                    </a:cubicBezTo>
                    <a:cubicBezTo>
                      <a:pt x="97822" y="18582"/>
                      <a:pt x="98414" y="21145"/>
                      <a:pt x="97724" y="22920"/>
                    </a:cubicBezTo>
                    <a:cubicBezTo>
                      <a:pt x="94273" y="31742"/>
                      <a:pt x="83775" y="39382"/>
                      <a:pt x="73523" y="38593"/>
                    </a:cubicBezTo>
                    <a:cubicBezTo>
                      <a:pt x="68249" y="38174"/>
                      <a:pt x="63308" y="39308"/>
                      <a:pt x="58890" y="41163"/>
                    </a:cubicBezTo>
                    <a:lnTo>
                      <a:pt x="47812" y="47810"/>
                    </a:lnTo>
                    <a:lnTo>
                      <a:pt x="47399" y="47810"/>
                    </a:lnTo>
                    <a:lnTo>
                      <a:pt x="47193" y="48054"/>
                    </a:lnTo>
                    <a:lnTo>
                      <a:pt x="38546" y="45229"/>
                    </a:lnTo>
                    <a:cubicBezTo>
                      <a:pt x="36925" y="45925"/>
                      <a:pt x="36161" y="48377"/>
                      <a:pt x="35028" y="52937"/>
                    </a:cubicBezTo>
                    <a:lnTo>
                      <a:pt x="40105" y="54760"/>
                    </a:lnTo>
                    <a:cubicBezTo>
                      <a:pt x="36359" y="54465"/>
                      <a:pt x="32563" y="53429"/>
                      <a:pt x="28965" y="53922"/>
                    </a:cubicBezTo>
                    <a:cubicBezTo>
                      <a:pt x="22853" y="54711"/>
                      <a:pt x="16791" y="56485"/>
                      <a:pt x="10728" y="57816"/>
                    </a:cubicBezTo>
                    <a:cubicBezTo>
                      <a:pt x="9052" y="58161"/>
                      <a:pt x="6538" y="57866"/>
                      <a:pt x="5800" y="58901"/>
                    </a:cubicBezTo>
                    <a:lnTo>
                      <a:pt x="0" y="62982"/>
                    </a:lnTo>
                    <a:lnTo>
                      <a:pt x="20620" y="24992"/>
                    </a:lnTo>
                    <a:lnTo>
                      <a:pt x="25318" y="19518"/>
                    </a:lnTo>
                    <a:lnTo>
                      <a:pt x="24505" y="17834"/>
                    </a:lnTo>
                    <a:lnTo>
                      <a:pt x="33627" y="1028"/>
                    </a:lnTo>
                    <a:lnTo>
                      <a:pt x="45378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41" name="Freeform: Shape 292">
                <a:extLst>
                  <a:ext uri="{FF2B5EF4-FFF2-40B4-BE49-F238E27FC236}">
                    <a16:creationId xmlns:a16="http://schemas.microsoft.com/office/drawing/2014/main" xmlns="" id="{15C99D65-0173-48BB-B662-7669D178B077}"/>
                  </a:ext>
                </a:extLst>
              </p:cNvPr>
              <p:cNvSpPr/>
              <p:nvPr/>
            </p:nvSpPr>
            <p:spPr>
              <a:xfrm>
                <a:off x="1123749" y="1023909"/>
                <a:ext cx="56056" cy="19344"/>
              </a:xfrm>
              <a:custGeom>
                <a:avLst/>
                <a:gdLst>
                  <a:gd name="connsiteX0" fmla="*/ 50620 w 56056"/>
                  <a:gd name="connsiteY0" fmla="*/ 184 h 19344"/>
                  <a:gd name="connsiteX1" fmla="*/ 53577 w 56056"/>
                  <a:gd name="connsiteY1" fmla="*/ 9253 h 19344"/>
                  <a:gd name="connsiteX2" fmla="*/ 15181 w 56056"/>
                  <a:gd name="connsiteY2" fmla="*/ 19259 h 19344"/>
                  <a:gd name="connsiteX3" fmla="*/ 0 w 56056"/>
                  <a:gd name="connsiteY3" fmla="*/ 10830 h 19344"/>
                  <a:gd name="connsiteX4" fmla="*/ 21244 w 56056"/>
                  <a:gd name="connsiteY4" fmla="*/ 2007 h 19344"/>
                  <a:gd name="connsiteX5" fmla="*/ 38495 w 56056"/>
                  <a:gd name="connsiteY5" fmla="*/ 775 h 19344"/>
                  <a:gd name="connsiteX6" fmla="*/ 39530 w 56056"/>
                  <a:gd name="connsiteY6" fmla="*/ 775 h 19344"/>
                  <a:gd name="connsiteX7" fmla="*/ 50620 w 56056"/>
                  <a:gd name="connsiteY7" fmla="*/ 184 h 1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56" h="19344">
                    <a:moveTo>
                      <a:pt x="50620" y="184"/>
                    </a:moveTo>
                    <a:cubicBezTo>
                      <a:pt x="56091" y="1170"/>
                      <a:pt x="58062" y="6493"/>
                      <a:pt x="53577" y="9253"/>
                    </a:cubicBezTo>
                    <a:cubicBezTo>
                      <a:pt x="41896" y="16400"/>
                      <a:pt x="28736" y="19949"/>
                      <a:pt x="15181" y="19259"/>
                    </a:cubicBezTo>
                    <a:cubicBezTo>
                      <a:pt x="10400" y="19012"/>
                      <a:pt x="5816" y="14280"/>
                      <a:pt x="0" y="10830"/>
                    </a:cubicBezTo>
                    <a:cubicBezTo>
                      <a:pt x="5668" y="4225"/>
                      <a:pt x="13160" y="2796"/>
                      <a:pt x="21244" y="2007"/>
                    </a:cubicBezTo>
                    <a:cubicBezTo>
                      <a:pt x="27010" y="1416"/>
                      <a:pt x="32728" y="775"/>
                      <a:pt x="38495" y="775"/>
                    </a:cubicBezTo>
                    <a:lnTo>
                      <a:pt x="39530" y="775"/>
                    </a:lnTo>
                    <a:cubicBezTo>
                      <a:pt x="43276" y="775"/>
                      <a:pt x="47071" y="-457"/>
                      <a:pt x="50620" y="184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42" name="Freeform: Shape 291">
                <a:extLst>
                  <a:ext uri="{FF2B5EF4-FFF2-40B4-BE49-F238E27FC236}">
                    <a16:creationId xmlns:a16="http://schemas.microsoft.com/office/drawing/2014/main" xmlns="" id="{7DB9DBE4-AD3B-480E-A564-144F7ABD6655}"/>
                  </a:ext>
                </a:extLst>
              </p:cNvPr>
              <p:cNvSpPr/>
              <p:nvPr/>
            </p:nvSpPr>
            <p:spPr>
              <a:xfrm>
                <a:off x="711249" y="1029613"/>
                <a:ext cx="30457" cy="14245"/>
              </a:xfrm>
              <a:custGeom>
                <a:avLst/>
                <a:gdLst>
                  <a:gd name="connsiteX0" fmla="*/ 6722 w 30457"/>
                  <a:gd name="connsiteY0" fmla="*/ 0 h 14245"/>
                  <a:gd name="connsiteX1" fmla="*/ 9119 w 30457"/>
                  <a:gd name="connsiteY1" fmla="*/ 0 h 14245"/>
                  <a:gd name="connsiteX2" fmla="*/ 23314 w 30457"/>
                  <a:gd name="connsiteY2" fmla="*/ 2662 h 14245"/>
                  <a:gd name="connsiteX3" fmla="*/ 30314 w 30457"/>
                  <a:gd name="connsiteY3" fmla="*/ 14245 h 14245"/>
                  <a:gd name="connsiteX4" fmla="*/ 23363 w 30457"/>
                  <a:gd name="connsiteY4" fmla="*/ 12717 h 14245"/>
                  <a:gd name="connsiteX5" fmla="*/ 8971 w 30457"/>
                  <a:gd name="connsiteY5" fmla="*/ 11484 h 14245"/>
                  <a:gd name="connsiteX6" fmla="*/ 0 w 30457"/>
                  <a:gd name="connsiteY6" fmla="*/ 9759 h 14245"/>
                  <a:gd name="connsiteX7" fmla="*/ 3056 w 30457"/>
                  <a:gd name="connsiteY7" fmla="*/ 3845 h 14245"/>
                  <a:gd name="connsiteX8" fmla="*/ 6103 w 30457"/>
                  <a:gd name="connsiteY8" fmla="*/ 244 h 14245"/>
                  <a:gd name="connsiteX9" fmla="*/ 6112 w 30457"/>
                  <a:gd name="connsiteY9" fmla="*/ 247 h 14245"/>
                  <a:gd name="connsiteX10" fmla="*/ 6310 w 30457"/>
                  <a:gd name="connsiteY10" fmla="*/ 247 h 14245"/>
                  <a:gd name="connsiteX11" fmla="*/ 6722 w 30457"/>
                  <a:gd name="connsiteY11" fmla="*/ 0 h 14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57" h="14245">
                    <a:moveTo>
                      <a:pt x="6722" y="0"/>
                    </a:moveTo>
                    <a:lnTo>
                      <a:pt x="9119" y="0"/>
                    </a:lnTo>
                    <a:cubicBezTo>
                      <a:pt x="13850" y="0"/>
                      <a:pt x="18533" y="2317"/>
                      <a:pt x="23314" y="2662"/>
                    </a:cubicBezTo>
                    <a:cubicBezTo>
                      <a:pt x="32186" y="3253"/>
                      <a:pt x="30264" y="7492"/>
                      <a:pt x="30314" y="14245"/>
                    </a:cubicBezTo>
                    <a:cubicBezTo>
                      <a:pt x="27208" y="13604"/>
                      <a:pt x="25039" y="13604"/>
                      <a:pt x="23363" y="12717"/>
                    </a:cubicBezTo>
                    <a:cubicBezTo>
                      <a:pt x="18681" y="10252"/>
                      <a:pt x="14491" y="8330"/>
                      <a:pt x="8971" y="11484"/>
                    </a:cubicBezTo>
                    <a:cubicBezTo>
                      <a:pt x="6950" y="12618"/>
                      <a:pt x="3056" y="10450"/>
                      <a:pt x="0" y="9759"/>
                    </a:cubicBezTo>
                    <a:cubicBezTo>
                      <a:pt x="1035" y="7394"/>
                      <a:pt x="1922" y="6161"/>
                      <a:pt x="3056" y="3845"/>
                    </a:cubicBezTo>
                    <a:lnTo>
                      <a:pt x="6103" y="244"/>
                    </a:lnTo>
                    <a:lnTo>
                      <a:pt x="6112" y="247"/>
                    </a:lnTo>
                    <a:lnTo>
                      <a:pt x="6310" y="247"/>
                    </a:lnTo>
                    <a:lnTo>
                      <a:pt x="6722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43" name="Freeform: Shape 290">
                <a:extLst>
                  <a:ext uri="{FF2B5EF4-FFF2-40B4-BE49-F238E27FC236}">
                    <a16:creationId xmlns:a16="http://schemas.microsoft.com/office/drawing/2014/main" xmlns="" id="{008ECC6D-D63D-4127-8571-B5AD79DC1855}"/>
                  </a:ext>
                </a:extLst>
              </p:cNvPr>
              <p:cNvSpPr/>
              <p:nvPr/>
            </p:nvSpPr>
            <p:spPr>
              <a:xfrm>
                <a:off x="769066" y="1030925"/>
                <a:ext cx="19273" cy="3562"/>
              </a:xfrm>
              <a:custGeom>
                <a:avLst/>
                <a:gdLst>
                  <a:gd name="connsiteX0" fmla="*/ 19273 w 19273"/>
                  <a:gd name="connsiteY0" fmla="*/ 1181 h 3562"/>
                  <a:gd name="connsiteX1" fmla="*/ 0 w 19273"/>
                  <a:gd name="connsiteY1" fmla="*/ 3562 h 3562"/>
                  <a:gd name="connsiteX2" fmla="*/ 8084 w 19273"/>
                  <a:gd name="connsiteY2" fmla="*/ 1562 h 3562"/>
                  <a:gd name="connsiteX3" fmla="*/ 19273 w 19273"/>
                  <a:gd name="connsiteY3" fmla="*/ 1181 h 3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3562">
                    <a:moveTo>
                      <a:pt x="19273" y="1181"/>
                    </a:moveTo>
                    <a:lnTo>
                      <a:pt x="0" y="3562"/>
                    </a:lnTo>
                    <a:cubicBezTo>
                      <a:pt x="2661" y="2895"/>
                      <a:pt x="5422" y="2705"/>
                      <a:pt x="8084" y="1562"/>
                    </a:cubicBezTo>
                    <a:cubicBezTo>
                      <a:pt x="12224" y="-248"/>
                      <a:pt x="15921" y="-629"/>
                      <a:pt x="19273" y="1181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44" name="Freeform: Shape 288">
                <a:extLst>
                  <a:ext uri="{FF2B5EF4-FFF2-40B4-BE49-F238E27FC236}">
                    <a16:creationId xmlns:a16="http://schemas.microsoft.com/office/drawing/2014/main" xmlns="" id="{9A984AD4-295D-4888-8E80-64F650993C18}"/>
                  </a:ext>
                </a:extLst>
              </p:cNvPr>
              <p:cNvSpPr/>
              <p:nvPr/>
            </p:nvSpPr>
            <p:spPr>
              <a:xfrm>
                <a:off x="578718" y="1053526"/>
                <a:ext cx="286511" cy="328605"/>
              </a:xfrm>
              <a:custGeom>
                <a:avLst/>
                <a:gdLst>
                  <a:gd name="connsiteX0" fmla="*/ 186158 w 286511"/>
                  <a:gd name="connsiteY0" fmla="*/ 338 h 328605"/>
                  <a:gd name="connsiteX1" fmla="*/ 211542 w 286511"/>
                  <a:gd name="connsiteY1" fmla="*/ 6203 h 328605"/>
                  <a:gd name="connsiteX2" fmla="*/ 217654 w 286511"/>
                  <a:gd name="connsiteY2" fmla="*/ 16406 h 328605"/>
                  <a:gd name="connsiteX3" fmla="*/ 226428 w 286511"/>
                  <a:gd name="connsiteY3" fmla="*/ 32967 h 328605"/>
                  <a:gd name="connsiteX4" fmla="*/ 252353 w 286511"/>
                  <a:gd name="connsiteY4" fmla="*/ 16308 h 328605"/>
                  <a:gd name="connsiteX5" fmla="*/ 256247 w 286511"/>
                  <a:gd name="connsiteY5" fmla="*/ 40706 h 328605"/>
                  <a:gd name="connsiteX6" fmla="*/ 263591 w 286511"/>
                  <a:gd name="connsiteY6" fmla="*/ 63872 h 328605"/>
                  <a:gd name="connsiteX7" fmla="*/ 273400 w 286511"/>
                  <a:gd name="connsiteY7" fmla="*/ 69097 h 328605"/>
                  <a:gd name="connsiteX8" fmla="*/ 282026 w 286511"/>
                  <a:gd name="connsiteY8" fmla="*/ 73237 h 328605"/>
                  <a:gd name="connsiteX9" fmla="*/ 279216 w 286511"/>
                  <a:gd name="connsiteY9" fmla="*/ 84081 h 328605"/>
                  <a:gd name="connsiteX10" fmla="*/ 266302 w 286511"/>
                  <a:gd name="connsiteY10" fmla="*/ 93396 h 328605"/>
                  <a:gd name="connsiteX11" fmla="*/ 269359 w 286511"/>
                  <a:gd name="connsiteY11" fmla="*/ 96452 h 328605"/>
                  <a:gd name="connsiteX12" fmla="*/ 272168 w 286511"/>
                  <a:gd name="connsiteY12" fmla="*/ 103451 h 328605"/>
                  <a:gd name="connsiteX13" fmla="*/ 286412 w 286511"/>
                  <a:gd name="connsiteY13" fmla="*/ 122575 h 328605"/>
                  <a:gd name="connsiteX14" fmla="*/ 241461 w 286511"/>
                  <a:gd name="connsiteY14" fmla="*/ 122329 h 328605"/>
                  <a:gd name="connsiteX15" fmla="*/ 266154 w 286511"/>
                  <a:gd name="connsiteY15" fmla="*/ 97388 h 328605"/>
                  <a:gd name="connsiteX16" fmla="*/ 265267 w 286511"/>
                  <a:gd name="connsiteY16" fmla="*/ 92459 h 328605"/>
                  <a:gd name="connsiteX17" fmla="*/ 260191 w 286511"/>
                  <a:gd name="connsiteY17" fmla="*/ 93494 h 328605"/>
                  <a:gd name="connsiteX18" fmla="*/ 215485 w 286511"/>
                  <a:gd name="connsiteY18" fmla="*/ 100099 h 328605"/>
                  <a:gd name="connsiteX19" fmla="*/ 185567 w 286511"/>
                  <a:gd name="connsiteY19" fmla="*/ 111091 h 328605"/>
                  <a:gd name="connsiteX20" fmla="*/ 204987 w 286511"/>
                  <a:gd name="connsiteY20" fmla="*/ 115527 h 328605"/>
                  <a:gd name="connsiteX21" fmla="*/ 192270 w 286511"/>
                  <a:gd name="connsiteY21" fmla="*/ 132285 h 328605"/>
                  <a:gd name="connsiteX22" fmla="*/ 213563 w 286511"/>
                  <a:gd name="connsiteY22" fmla="*/ 145199 h 328605"/>
                  <a:gd name="connsiteX23" fmla="*/ 221696 w 286511"/>
                  <a:gd name="connsiteY23" fmla="*/ 142143 h 328605"/>
                  <a:gd name="connsiteX24" fmla="*/ 186158 w 286511"/>
                  <a:gd name="connsiteY24" fmla="*/ 159247 h 328605"/>
                  <a:gd name="connsiteX25" fmla="*/ 178124 w 286511"/>
                  <a:gd name="connsiteY25" fmla="*/ 154318 h 328605"/>
                  <a:gd name="connsiteX26" fmla="*/ 178814 w 286511"/>
                  <a:gd name="connsiteY26" fmla="*/ 153973 h 328605"/>
                  <a:gd name="connsiteX27" fmla="*/ 179011 w 286511"/>
                  <a:gd name="connsiteY27" fmla="*/ 154318 h 328605"/>
                  <a:gd name="connsiteX28" fmla="*/ 181081 w 286511"/>
                  <a:gd name="connsiteY28" fmla="*/ 152839 h 328605"/>
                  <a:gd name="connsiteX29" fmla="*/ 182166 w 286511"/>
                  <a:gd name="connsiteY29" fmla="*/ 152297 h 328605"/>
                  <a:gd name="connsiteX30" fmla="*/ 188080 w 286511"/>
                  <a:gd name="connsiteY30" fmla="*/ 147663 h 328605"/>
                  <a:gd name="connsiteX31" fmla="*/ 181081 w 286511"/>
                  <a:gd name="connsiteY31" fmla="*/ 152839 h 328605"/>
                  <a:gd name="connsiteX32" fmla="*/ 178814 w 286511"/>
                  <a:gd name="connsiteY32" fmla="*/ 153973 h 328605"/>
                  <a:gd name="connsiteX33" fmla="*/ 176103 w 286511"/>
                  <a:gd name="connsiteY33" fmla="*/ 149241 h 328605"/>
                  <a:gd name="connsiteX34" fmla="*/ 179159 w 286511"/>
                  <a:gd name="connsiteY34" fmla="*/ 146185 h 328605"/>
                  <a:gd name="connsiteX35" fmla="*/ 151853 w 286511"/>
                  <a:gd name="connsiteY35" fmla="*/ 158507 h 328605"/>
                  <a:gd name="connsiteX36" fmla="*/ 137115 w 286511"/>
                  <a:gd name="connsiteY36" fmla="*/ 169745 h 328605"/>
                  <a:gd name="connsiteX37" fmla="*/ 123364 w 286511"/>
                  <a:gd name="connsiteY37" fmla="*/ 180638 h 328605"/>
                  <a:gd name="connsiteX38" fmla="*/ 103993 w 286511"/>
                  <a:gd name="connsiteY38" fmla="*/ 190644 h 328605"/>
                  <a:gd name="connsiteX39" fmla="*/ 79694 w 286511"/>
                  <a:gd name="connsiteY39" fmla="*/ 212923 h 328605"/>
                  <a:gd name="connsiteX40" fmla="*/ 71708 w 286511"/>
                  <a:gd name="connsiteY40" fmla="*/ 224210 h 328605"/>
                  <a:gd name="connsiteX41" fmla="*/ 55640 w 286511"/>
                  <a:gd name="connsiteY41" fmla="*/ 247819 h 328605"/>
                  <a:gd name="connsiteX42" fmla="*/ 20300 w 286511"/>
                  <a:gd name="connsiteY42" fmla="*/ 273203 h 328605"/>
                  <a:gd name="connsiteX43" fmla="*/ 14484 w 286511"/>
                  <a:gd name="connsiteY43" fmla="*/ 294299 h 328605"/>
                  <a:gd name="connsiteX44" fmla="*/ 16652 w 286511"/>
                  <a:gd name="connsiteY44" fmla="*/ 318451 h 328605"/>
                  <a:gd name="connsiteX45" fmla="*/ 10886 w 286511"/>
                  <a:gd name="connsiteY45" fmla="*/ 328605 h 328605"/>
                  <a:gd name="connsiteX46" fmla="*/ 4034 w 286511"/>
                  <a:gd name="connsiteY46" fmla="*/ 321408 h 328605"/>
                  <a:gd name="connsiteX47" fmla="*/ 880 w 286511"/>
                  <a:gd name="connsiteY47" fmla="*/ 303220 h 328605"/>
                  <a:gd name="connsiteX48" fmla="*/ 0 w 286511"/>
                  <a:gd name="connsiteY48" fmla="*/ 300982 h 328605"/>
                  <a:gd name="connsiteX49" fmla="*/ 822 w 286511"/>
                  <a:gd name="connsiteY49" fmla="*/ 284711 h 328605"/>
                  <a:gd name="connsiteX50" fmla="*/ 13456 w 286511"/>
                  <a:gd name="connsiteY50" fmla="*/ 201931 h 328605"/>
                  <a:gd name="connsiteX51" fmla="*/ 24466 w 286511"/>
                  <a:gd name="connsiteY51" fmla="*/ 159110 h 328605"/>
                  <a:gd name="connsiteX52" fmla="*/ 36220 w 286511"/>
                  <a:gd name="connsiteY52" fmla="*/ 144952 h 328605"/>
                  <a:gd name="connsiteX53" fmla="*/ 31143 w 286511"/>
                  <a:gd name="connsiteY53" fmla="*/ 138890 h 328605"/>
                  <a:gd name="connsiteX54" fmla="*/ 29267 w 286511"/>
                  <a:gd name="connsiteY54" fmla="*/ 140440 h 328605"/>
                  <a:gd name="connsiteX55" fmla="*/ 30284 w 286511"/>
                  <a:gd name="connsiteY55" fmla="*/ 136485 h 328605"/>
                  <a:gd name="connsiteX56" fmla="*/ 31193 w 286511"/>
                  <a:gd name="connsiteY56" fmla="*/ 136869 h 328605"/>
                  <a:gd name="connsiteX57" fmla="*/ 34867 w 286511"/>
                  <a:gd name="connsiteY57" fmla="*/ 137800 h 328605"/>
                  <a:gd name="connsiteX58" fmla="*/ 34840 w 286511"/>
                  <a:gd name="connsiteY58" fmla="*/ 137802 h 328605"/>
                  <a:gd name="connsiteX59" fmla="*/ 34864 w 286511"/>
                  <a:gd name="connsiteY59" fmla="*/ 137808 h 328605"/>
                  <a:gd name="connsiteX60" fmla="*/ 33756 w 286511"/>
                  <a:gd name="connsiteY60" fmla="*/ 137904 h 328605"/>
                  <a:gd name="connsiteX61" fmla="*/ 39326 w 286511"/>
                  <a:gd name="connsiteY61" fmla="*/ 145643 h 328605"/>
                  <a:gd name="connsiteX62" fmla="*/ 43022 w 286511"/>
                  <a:gd name="connsiteY62" fmla="*/ 157817 h 328605"/>
                  <a:gd name="connsiteX63" fmla="*/ 48986 w 286511"/>
                  <a:gd name="connsiteY63" fmla="*/ 163781 h 328605"/>
                  <a:gd name="connsiteX64" fmla="*/ 72349 w 286511"/>
                  <a:gd name="connsiteY64" fmla="*/ 149340 h 328605"/>
                  <a:gd name="connsiteX65" fmla="*/ 62836 w 286511"/>
                  <a:gd name="connsiteY65" fmla="*/ 137806 h 328605"/>
                  <a:gd name="connsiteX66" fmla="*/ 46374 w 286511"/>
                  <a:gd name="connsiteY66" fmla="*/ 136869 h 328605"/>
                  <a:gd name="connsiteX67" fmla="*/ 35629 w 286511"/>
                  <a:gd name="connsiteY67" fmla="*/ 137707 h 328605"/>
                  <a:gd name="connsiteX68" fmla="*/ 44994 w 286511"/>
                  <a:gd name="connsiteY68" fmla="*/ 133567 h 328605"/>
                  <a:gd name="connsiteX69" fmla="*/ 45043 w 286511"/>
                  <a:gd name="connsiteY69" fmla="*/ 123906 h 328605"/>
                  <a:gd name="connsiteX70" fmla="*/ 40034 w 286511"/>
                  <a:gd name="connsiteY70" fmla="*/ 117653 h 328605"/>
                  <a:gd name="connsiteX71" fmla="*/ 35994 w 286511"/>
                  <a:gd name="connsiteY71" fmla="*/ 116585 h 328605"/>
                  <a:gd name="connsiteX72" fmla="*/ 62036 w 286511"/>
                  <a:gd name="connsiteY72" fmla="*/ 45433 h 328605"/>
                  <a:gd name="connsiteX73" fmla="*/ 62217 w 286511"/>
                  <a:gd name="connsiteY73" fmla="*/ 45100 h 328605"/>
                  <a:gd name="connsiteX74" fmla="*/ 66681 w 286511"/>
                  <a:gd name="connsiteY74" fmla="*/ 46916 h 328605"/>
                  <a:gd name="connsiteX75" fmla="*/ 68702 w 286511"/>
                  <a:gd name="connsiteY75" fmla="*/ 47902 h 328605"/>
                  <a:gd name="connsiteX76" fmla="*/ 100493 w 286511"/>
                  <a:gd name="connsiteY76" fmla="*/ 63675 h 328605"/>
                  <a:gd name="connsiteX77" fmla="*/ 94529 w 286511"/>
                  <a:gd name="connsiteY77" fmla="*/ 83390 h 328605"/>
                  <a:gd name="connsiteX78" fmla="*/ 102169 w 286511"/>
                  <a:gd name="connsiteY78" fmla="*/ 93840 h 328605"/>
                  <a:gd name="connsiteX79" fmla="*/ 119223 w 286511"/>
                  <a:gd name="connsiteY79" fmla="*/ 74223 h 328605"/>
                  <a:gd name="connsiteX80" fmla="*/ 131496 w 286511"/>
                  <a:gd name="connsiteY80" fmla="*/ 61062 h 328605"/>
                  <a:gd name="connsiteX81" fmla="*/ 152789 w 286511"/>
                  <a:gd name="connsiteY81" fmla="*/ 42825 h 328605"/>
                  <a:gd name="connsiteX82" fmla="*/ 154662 w 286511"/>
                  <a:gd name="connsiteY82" fmla="*/ 40804 h 328605"/>
                  <a:gd name="connsiteX83" fmla="*/ 168611 w 286511"/>
                  <a:gd name="connsiteY83" fmla="*/ 10196 h 328605"/>
                  <a:gd name="connsiteX84" fmla="*/ 186158 w 286511"/>
                  <a:gd name="connsiteY84" fmla="*/ 338 h 328605"/>
                  <a:gd name="connsiteX85" fmla="*/ 86939 w 286511"/>
                  <a:gd name="connsiteY85" fmla="*/ 158458 h 328605"/>
                  <a:gd name="connsiteX86" fmla="*/ 77426 w 286511"/>
                  <a:gd name="connsiteY86" fmla="*/ 163387 h 328605"/>
                  <a:gd name="connsiteX87" fmla="*/ 92065 w 286511"/>
                  <a:gd name="connsiteY87" fmla="*/ 161366 h 328605"/>
                  <a:gd name="connsiteX88" fmla="*/ 87974 w 286511"/>
                  <a:gd name="connsiteY88" fmla="*/ 158458 h 328605"/>
                  <a:gd name="connsiteX89" fmla="*/ 86939 w 286511"/>
                  <a:gd name="connsiteY89" fmla="*/ 158458 h 328605"/>
                  <a:gd name="connsiteX90" fmla="*/ 53472 w 286511"/>
                  <a:gd name="connsiteY90" fmla="*/ 170287 h 328605"/>
                  <a:gd name="connsiteX91" fmla="*/ 38882 w 286511"/>
                  <a:gd name="connsiteY91" fmla="*/ 178420 h 328605"/>
                  <a:gd name="connsiteX92" fmla="*/ 63576 w 286511"/>
                  <a:gd name="connsiteY92" fmla="*/ 171815 h 328605"/>
                  <a:gd name="connsiteX93" fmla="*/ 55492 w 286511"/>
                  <a:gd name="connsiteY93" fmla="*/ 170287 h 328605"/>
                  <a:gd name="connsiteX94" fmla="*/ 56527 w 286511"/>
                  <a:gd name="connsiteY94" fmla="*/ 175364 h 328605"/>
                  <a:gd name="connsiteX95" fmla="*/ 53472 w 286511"/>
                  <a:gd name="connsiteY95" fmla="*/ 170287 h 328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286511" h="328605">
                    <a:moveTo>
                      <a:pt x="186158" y="338"/>
                    </a:moveTo>
                    <a:cubicBezTo>
                      <a:pt x="194685" y="1767"/>
                      <a:pt x="203015" y="4478"/>
                      <a:pt x="211542" y="6203"/>
                    </a:cubicBezTo>
                    <a:cubicBezTo>
                      <a:pt x="217703" y="7436"/>
                      <a:pt x="217753" y="11625"/>
                      <a:pt x="217654" y="16406"/>
                    </a:cubicBezTo>
                    <a:cubicBezTo>
                      <a:pt x="217506" y="22863"/>
                      <a:pt x="216323" y="29862"/>
                      <a:pt x="226428" y="32967"/>
                    </a:cubicBezTo>
                    <a:cubicBezTo>
                      <a:pt x="233722" y="28235"/>
                      <a:pt x="242101" y="22863"/>
                      <a:pt x="252353" y="16308"/>
                    </a:cubicBezTo>
                    <a:cubicBezTo>
                      <a:pt x="253783" y="25672"/>
                      <a:pt x="254522" y="33312"/>
                      <a:pt x="256247" y="40706"/>
                    </a:cubicBezTo>
                    <a:cubicBezTo>
                      <a:pt x="258121" y="48592"/>
                      <a:pt x="260240" y="56577"/>
                      <a:pt x="263591" y="63872"/>
                    </a:cubicBezTo>
                    <a:cubicBezTo>
                      <a:pt x="264824" y="66534"/>
                      <a:pt x="269999" y="67470"/>
                      <a:pt x="273400" y="69097"/>
                    </a:cubicBezTo>
                    <a:cubicBezTo>
                      <a:pt x="276407" y="70526"/>
                      <a:pt x="281631" y="71364"/>
                      <a:pt x="282026" y="73237"/>
                    </a:cubicBezTo>
                    <a:cubicBezTo>
                      <a:pt x="282716" y="76638"/>
                      <a:pt x="281533" y="81518"/>
                      <a:pt x="279216" y="84081"/>
                    </a:cubicBezTo>
                    <a:cubicBezTo>
                      <a:pt x="275766" y="87925"/>
                      <a:pt x="270689" y="90340"/>
                      <a:pt x="266302" y="93396"/>
                    </a:cubicBezTo>
                    <a:lnTo>
                      <a:pt x="269359" y="96452"/>
                    </a:lnTo>
                    <a:cubicBezTo>
                      <a:pt x="270295" y="98768"/>
                      <a:pt x="271231" y="101134"/>
                      <a:pt x="272168" y="103451"/>
                    </a:cubicBezTo>
                    <a:cubicBezTo>
                      <a:pt x="272266" y="113604"/>
                      <a:pt x="287891" y="109711"/>
                      <a:pt x="286412" y="122575"/>
                    </a:cubicBezTo>
                    <a:cubicBezTo>
                      <a:pt x="272463" y="127751"/>
                      <a:pt x="258268" y="127110"/>
                      <a:pt x="241461" y="122329"/>
                    </a:cubicBezTo>
                    <a:cubicBezTo>
                      <a:pt x="250333" y="113457"/>
                      <a:pt x="258367" y="105571"/>
                      <a:pt x="266154" y="97388"/>
                    </a:cubicBezTo>
                    <a:cubicBezTo>
                      <a:pt x="266845" y="96699"/>
                      <a:pt x="265613" y="94136"/>
                      <a:pt x="265267" y="92459"/>
                    </a:cubicBezTo>
                    <a:lnTo>
                      <a:pt x="260191" y="93494"/>
                    </a:lnTo>
                    <a:cubicBezTo>
                      <a:pt x="245847" y="99163"/>
                      <a:pt x="231751" y="103500"/>
                      <a:pt x="215485" y="100099"/>
                    </a:cubicBezTo>
                    <a:cubicBezTo>
                      <a:pt x="205627" y="98029"/>
                      <a:pt x="194882" y="101430"/>
                      <a:pt x="185567" y="111091"/>
                    </a:cubicBezTo>
                    <a:cubicBezTo>
                      <a:pt x="192467" y="112668"/>
                      <a:pt x="198037" y="113950"/>
                      <a:pt x="204987" y="115527"/>
                    </a:cubicBezTo>
                    <a:cubicBezTo>
                      <a:pt x="200748" y="121047"/>
                      <a:pt x="197248" y="125730"/>
                      <a:pt x="192270" y="132285"/>
                    </a:cubicBezTo>
                    <a:cubicBezTo>
                      <a:pt x="199220" y="136475"/>
                      <a:pt x="206367" y="140862"/>
                      <a:pt x="213563" y="145199"/>
                    </a:cubicBezTo>
                    <a:lnTo>
                      <a:pt x="221696" y="142143"/>
                    </a:lnTo>
                    <a:cubicBezTo>
                      <a:pt x="209866" y="147910"/>
                      <a:pt x="198135" y="153874"/>
                      <a:pt x="186158" y="159247"/>
                    </a:cubicBezTo>
                    <a:cubicBezTo>
                      <a:pt x="182264" y="160972"/>
                      <a:pt x="176202" y="163387"/>
                      <a:pt x="178124" y="154318"/>
                    </a:cubicBezTo>
                    <a:lnTo>
                      <a:pt x="178814" y="153973"/>
                    </a:lnTo>
                    <a:cubicBezTo>
                      <a:pt x="178864" y="154121"/>
                      <a:pt x="178962" y="154219"/>
                      <a:pt x="179011" y="154318"/>
                    </a:cubicBezTo>
                    <a:cubicBezTo>
                      <a:pt x="180391" y="154515"/>
                      <a:pt x="180933" y="153874"/>
                      <a:pt x="181081" y="152839"/>
                    </a:cubicBezTo>
                    <a:lnTo>
                      <a:pt x="182166" y="152297"/>
                    </a:lnTo>
                    <a:cubicBezTo>
                      <a:pt x="183891" y="150966"/>
                      <a:pt x="185616" y="149635"/>
                      <a:pt x="188080" y="147663"/>
                    </a:cubicBezTo>
                    <a:cubicBezTo>
                      <a:pt x="178716" y="142932"/>
                      <a:pt x="181624" y="149684"/>
                      <a:pt x="181081" y="152839"/>
                    </a:cubicBezTo>
                    <a:lnTo>
                      <a:pt x="178814" y="153973"/>
                    </a:lnTo>
                    <a:cubicBezTo>
                      <a:pt x="177927" y="152444"/>
                      <a:pt x="176990" y="150818"/>
                      <a:pt x="176103" y="149241"/>
                    </a:cubicBezTo>
                    <a:lnTo>
                      <a:pt x="179159" y="146185"/>
                    </a:lnTo>
                    <a:cubicBezTo>
                      <a:pt x="169991" y="150227"/>
                      <a:pt x="160675" y="153874"/>
                      <a:pt x="151853" y="158507"/>
                    </a:cubicBezTo>
                    <a:cubicBezTo>
                      <a:pt x="146333" y="161415"/>
                      <a:pt x="139235" y="164767"/>
                      <a:pt x="137115" y="169745"/>
                    </a:cubicBezTo>
                    <a:cubicBezTo>
                      <a:pt x="134109" y="176843"/>
                      <a:pt x="129722" y="179307"/>
                      <a:pt x="123364" y="180638"/>
                    </a:cubicBezTo>
                    <a:cubicBezTo>
                      <a:pt x="115970" y="182166"/>
                      <a:pt x="109513" y="184926"/>
                      <a:pt x="103993" y="190644"/>
                    </a:cubicBezTo>
                    <a:cubicBezTo>
                      <a:pt x="96402" y="198579"/>
                      <a:pt x="88319" y="206121"/>
                      <a:pt x="79694" y="212923"/>
                    </a:cubicBezTo>
                    <a:cubicBezTo>
                      <a:pt x="72202" y="218886"/>
                      <a:pt x="71758" y="218295"/>
                      <a:pt x="71708" y="224210"/>
                    </a:cubicBezTo>
                    <a:cubicBezTo>
                      <a:pt x="71610" y="236581"/>
                      <a:pt x="66779" y="241461"/>
                      <a:pt x="55640" y="247819"/>
                    </a:cubicBezTo>
                    <a:cubicBezTo>
                      <a:pt x="43071" y="254966"/>
                      <a:pt x="31143" y="263641"/>
                      <a:pt x="20300" y="273203"/>
                    </a:cubicBezTo>
                    <a:cubicBezTo>
                      <a:pt x="14976" y="277886"/>
                      <a:pt x="10738" y="284787"/>
                      <a:pt x="14484" y="294299"/>
                    </a:cubicBezTo>
                    <a:cubicBezTo>
                      <a:pt x="17392" y="301545"/>
                      <a:pt x="16948" y="310367"/>
                      <a:pt x="16652" y="318451"/>
                    </a:cubicBezTo>
                    <a:cubicBezTo>
                      <a:pt x="16504" y="321901"/>
                      <a:pt x="12906" y="325204"/>
                      <a:pt x="10886" y="328605"/>
                    </a:cubicBezTo>
                    <a:cubicBezTo>
                      <a:pt x="8520" y="326239"/>
                      <a:pt x="4921" y="324267"/>
                      <a:pt x="4034" y="321408"/>
                    </a:cubicBezTo>
                    <a:cubicBezTo>
                      <a:pt x="2211" y="315592"/>
                      <a:pt x="1225" y="309332"/>
                      <a:pt x="880" y="303220"/>
                    </a:cubicBezTo>
                    <a:lnTo>
                      <a:pt x="0" y="300982"/>
                    </a:lnTo>
                    <a:lnTo>
                      <a:pt x="822" y="284711"/>
                    </a:lnTo>
                    <a:cubicBezTo>
                      <a:pt x="3669" y="256684"/>
                      <a:pt x="7903" y="229067"/>
                      <a:pt x="13456" y="201931"/>
                    </a:cubicBezTo>
                    <a:lnTo>
                      <a:pt x="24466" y="159110"/>
                    </a:lnTo>
                    <a:lnTo>
                      <a:pt x="36220" y="144952"/>
                    </a:lnTo>
                    <a:lnTo>
                      <a:pt x="31143" y="138890"/>
                    </a:lnTo>
                    <a:lnTo>
                      <a:pt x="29267" y="140440"/>
                    </a:lnTo>
                    <a:lnTo>
                      <a:pt x="30284" y="136485"/>
                    </a:lnTo>
                    <a:lnTo>
                      <a:pt x="31193" y="136869"/>
                    </a:lnTo>
                    <a:lnTo>
                      <a:pt x="34867" y="137800"/>
                    </a:lnTo>
                    <a:lnTo>
                      <a:pt x="34840" y="137802"/>
                    </a:lnTo>
                    <a:lnTo>
                      <a:pt x="34864" y="137808"/>
                    </a:lnTo>
                    <a:lnTo>
                      <a:pt x="33756" y="137904"/>
                    </a:lnTo>
                    <a:cubicBezTo>
                      <a:pt x="35629" y="140615"/>
                      <a:pt x="37452" y="145643"/>
                      <a:pt x="39326" y="145643"/>
                    </a:cubicBezTo>
                    <a:cubicBezTo>
                      <a:pt x="54704" y="145692"/>
                      <a:pt x="45191" y="153086"/>
                      <a:pt x="43022" y="157817"/>
                    </a:cubicBezTo>
                    <a:cubicBezTo>
                      <a:pt x="45388" y="160183"/>
                      <a:pt x="47409" y="162204"/>
                      <a:pt x="48986" y="163781"/>
                    </a:cubicBezTo>
                    <a:cubicBezTo>
                      <a:pt x="57415" y="158556"/>
                      <a:pt x="65695" y="153430"/>
                      <a:pt x="72349" y="149340"/>
                    </a:cubicBezTo>
                    <a:cubicBezTo>
                      <a:pt x="69145" y="145495"/>
                      <a:pt x="65942" y="141601"/>
                      <a:pt x="62836" y="137806"/>
                    </a:cubicBezTo>
                    <a:cubicBezTo>
                      <a:pt x="57020" y="140467"/>
                      <a:pt x="51500" y="141946"/>
                      <a:pt x="46374" y="136869"/>
                    </a:cubicBezTo>
                    <a:lnTo>
                      <a:pt x="35629" y="137707"/>
                    </a:lnTo>
                    <a:cubicBezTo>
                      <a:pt x="38931" y="136475"/>
                      <a:pt x="43121" y="135933"/>
                      <a:pt x="44994" y="133567"/>
                    </a:cubicBezTo>
                    <a:cubicBezTo>
                      <a:pt x="46620" y="131447"/>
                      <a:pt x="46669" y="125976"/>
                      <a:pt x="45043" y="123906"/>
                    </a:cubicBezTo>
                    <a:cubicBezTo>
                      <a:pt x="43490" y="121934"/>
                      <a:pt x="41999" y="119445"/>
                      <a:pt x="40034" y="117653"/>
                    </a:cubicBezTo>
                    <a:lnTo>
                      <a:pt x="35994" y="116585"/>
                    </a:lnTo>
                    <a:lnTo>
                      <a:pt x="62036" y="45433"/>
                    </a:lnTo>
                    <a:lnTo>
                      <a:pt x="62217" y="45100"/>
                    </a:lnTo>
                    <a:lnTo>
                      <a:pt x="66681" y="46916"/>
                    </a:lnTo>
                    <a:cubicBezTo>
                      <a:pt x="67322" y="46916"/>
                      <a:pt x="68012" y="47557"/>
                      <a:pt x="68702" y="47902"/>
                    </a:cubicBezTo>
                    <a:cubicBezTo>
                      <a:pt x="79102" y="53077"/>
                      <a:pt x="89551" y="58253"/>
                      <a:pt x="100493" y="63675"/>
                    </a:cubicBezTo>
                    <a:cubicBezTo>
                      <a:pt x="98423" y="69984"/>
                      <a:pt x="94973" y="76589"/>
                      <a:pt x="94529" y="83390"/>
                    </a:cubicBezTo>
                    <a:cubicBezTo>
                      <a:pt x="94332" y="86742"/>
                      <a:pt x="99557" y="90488"/>
                      <a:pt x="102169" y="93840"/>
                    </a:cubicBezTo>
                    <a:cubicBezTo>
                      <a:pt x="111928" y="89946"/>
                      <a:pt x="117548" y="83489"/>
                      <a:pt x="119223" y="74223"/>
                    </a:cubicBezTo>
                    <a:cubicBezTo>
                      <a:pt x="120554" y="66928"/>
                      <a:pt x="125237" y="63428"/>
                      <a:pt x="131496" y="61062"/>
                    </a:cubicBezTo>
                    <a:cubicBezTo>
                      <a:pt x="140812" y="57563"/>
                      <a:pt x="147811" y="51402"/>
                      <a:pt x="152789" y="42825"/>
                    </a:cubicBezTo>
                    <a:cubicBezTo>
                      <a:pt x="153233" y="42036"/>
                      <a:pt x="154810" y="41248"/>
                      <a:pt x="154662" y="40804"/>
                    </a:cubicBezTo>
                    <a:cubicBezTo>
                      <a:pt x="150473" y="26412"/>
                      <a:pt x="163880" y="20349"/>
                      <a:pt x="168611" y="10196"/>
                    </a:cubicBezTo>
                    <a:cubicBezTo>
                      <a:pt x="172554" y="1718"/>
                      <a:pt x="178124" y="-1042"/>
                      <a:pt x="186158" y="338"/>
                    </a:cubicBezTo>
                    <a:close/>
                    <a:moveTo>
                      <a:pt x="86939" y="158458"/>
                    </a:moveTo>
                    <a:cubicBezTo>
                      <a:pt x="83784" y="158458"/>
                      <a:pt x="80630" y="161514"/>
                      <a:pt x="77426" y="163387"/>
                    </a:cubicBezTo>
                    <a:cubicBezTo>
                      <a:pt x="83834" y="171963"/>
                      <a:pt x="87777" y="165358"/>
                      <a:pt x="92065" y="161366"/>
                    </a:cubicBezTo>
                    <a:cubicBezTo>
                      <a:pt x="90685" y="159986"/>
                      <a:pt x="89305" y="158458"/>
                      <a:pt x="87974" y="158458"/>
                    </a:cubicBezTo>
                    <a:lnTo>
                      <a:pt x="86939" y="158458"/>
                    </a:lnTo>
                    <a:close/>
                    <a:moveTo>
                      <a:pt x="53472" y="170287"/>
                    </a:moveTo>
                    <a:cubicBezTo>
                      <a:pt x="49233" y="172653"/>
                      <a:pt x="44994" y="175019"/>
                      <a:pt x="38882" y="178420"/>
                    </a:cubicBezTo>
                    <a:cubicBezTo>
                      <a:pt x="50317" y="183891"/>
                      <a:pt x="55246" y="175808"/>
                      <a:pt x="63576" y="171815"/>
                    </a:cubicBezTo>
                    <a:cubicBezTo>
                      <a:pt x="59682" y="171076"/>
                      <a:pt x="57562" y="170682"/>
                      <a:pt x="55492" y="170287"/>
                    </a:cubicBezTo>
                    <a:cubicBezTo>
                      <a:pt x="55838" y="171963"/>
                      <a:pt x="56182" y="173688"/>
                      <a:pt x="56527" y="175364"/>
                    </a:cubicBezTo>
                    <a:cubicBezTo>
                      <a:pt x="55394" y="175364"/>
                      <a:pt x="53472" y="170287"/>
                      <a:pt x="53472" y="170287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45" name="Freeform: Shape 287">
                <a:extLst>
                  <a:ext uri="{FF2B5EF4-FFF2-40B4-BE49-F238E27FC236}">
                    <a16:creationId xmlns:a16="http://schemas.microsoft.com/office/drawing/2014/main" xmlns="" id="{EA8CEBEF-1C74-4365-8A5E-12818DD5E1D4}"/>
                  </a:ext>
                </a:extLst>
              </p:cNvPr>
              <p:cNvSpPr/>
              <p:nvPr/>
            </p:nvSpPr>
            <p:spPr>
              <a:xfrm>
                <a:off x="1224104" y="1090042"/>
                <a:ext cx="49141" cy="64865"/>
              </a:xfrm>
              <a:custGeom>
                <a:avLst/>
                <a:gdLst>
                  <a:gd name="connsiteX0" fmla="*/ 9118 w 49141"/>
                  <a:gd name="connsiteY0" fmla="*/ 0 h 64865"/>
                  <a:gd name="connsiteX1" fmla="*/ 20997 w 49141"/>
                  <a:gd name="connsiteY1" fmla="*/ 6407 h 64865"/>
                  <a:gd name="connsiteX2" fmla="*/ 19420 w 49141"/>
                  <a:gd name="connsiteY2" fmla="*/ 15970 h 64865"/>
                  <a:gd name="connsiteX3" fmla="*/ 49141 w 49141"/>
                  <a:gd name="connsiteY3" fmla="*/ 46332 h 64865"/>
                  <a:gd name="connsiteX4" fmla="*/ 26370 w 49141"/>
                  <a:gd name="connsiteY4" fmla="*/ 60872 h 64865"/>
                  <a:gd name="connsiteX5" fmla="*/ 0 w 49141"/>
                  <a:gd name="connsiteY5" fmla="*/ 64865 h 64865"/>
                  <a:gd name="connsiteX6" fmla="*/ 12175 w 49141"/>
                  <a:gd name="connsiteY6" fmla="*/ 60823 h 64865"/>
                  <a:gd name="connsiteX7" fmla="*/ 3352 w 49141"/>
                  <a:gd name="connsiteY7" fmla="*/ 49486 h 64865"/>
                  <a:gd name="connsiteX8" fmla="*/ 19469 w 49141"/>
                  <a:gd name="connsiteY8" fmla="*/ 32334 h 64865"/>
                  <a:gd name="connsiteX9" fmla="*/ 12175 w 49141"/>
                  <a:gd name="connsiteY9" fmla="*/ 24694 h 64865"/>
                  <a:gd name="connsiteX10" fmla="*/ 4485 w 49141"/>
                  <a:gd name="connsiteY10" fmla="*/ 12125 h 64865"/>
                  <a:gd name="connsiteX11" fmla="*/ 9118 w 49141"/>
                  <a:gd name="connsiteY11" fmla="*/ 0 h 6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141" h="64865">
                    <a:moveTo>
                      <a:pt x="9118" y="0"/>
                    </a:moveTo>
                    <a:cubicBezTo>
                      <a:pt x="13160" y="2021"/>
                      <a:pt x="17793" y="3451"/>
                      <a:pt x="20997" y="6407"/>
                    </a:cubicBezTo>
                    <a:cubicBezTo>
                      <a:pt x="22229" y="7492"/>
                      <a:pt x="20159" y="12175"/>
                      <a:pt x="19420" y="15970"/>
                    </a:cubicBezTo>
                    <a:cubicBezTo>
                      <a:pt x="36622" y="19173"/>
                      <a:pt x="30362" y="44508"/>
                      <a:pt x="49141" y="46332"/>
                    </a:cubicBezTo>
                    <a:cubicBezTo>
                      <a:pt x="44459" y="57521"/>
                      <a:pt x="35932" y="59837"/>
                      <a:pt x="26370" y="60872"/>
                    </a:cubicBezTo>
                    <a:cubicBezTo>
                      <a:pt x="17547" y="61858"/>
                      <a:pt x="8773" y="63534"/>
                      <a:pt x="0" y="64865"/>
                    </a:cubicBezTo>
                    <a:lnTo>
                      <a:pt x="12175" y="60823"/>
                    </a:lnTo>
                    <a:cubicBezTo>
                      <a:pt x="17103" y="51556"/>
                      <a:pt x="5619" y="54218"/>
                      <a:pt x="3352" y="49486"/>
                    </a:cubicBezTo>
                    <a:cubicBezTo>
                      <a:pt x="8675" y="43818"/>
                      <a:pt x="13752" y="38397"/>
                      <a:pt x="19469" y="32334"/>
                    </a:cubicBezTo>
                    <a:cubicBezTo>
                      <a:pt x="16709" y="29327"/>
                      <a:pt x="14590" y="24842"/>
                      <a:pt x="12175" y="24694"/>
                    </a:cubicBezTo>
                    <a:cubicBezTo>
                      <a:pt x="2908" y="24102"/>
                      <a:pt x="4880" y="16660"/>
                      <a:pt x="4485" y="12125"/>
                    </a:cubicBezTo>
                    <a:cubicBezTo>
                      <a:pt x="4140" y="8231"/>
                      <a:pt x="7443" y="4042"/>
                      <a:pt x="9118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46" name="Freeform: Shape 286">
                <a:extLst>
                  <a:ext uri="{FF2B5EF4-FFF2-40B4-BE49-F238E27FC236}">
                    <a16:creationId xmlns:a16="http://schemas.microsoft.com/office/drawing/2014/main" xmlns="" id="{5C173ED0-7E81-4FA6-BF43-24BC172C2158}"/>
                  </a:ext>
                </a:extLst>
              </p:cNvPr>
              <p:cNvSpPr/>
              <p:nvPr/>
            </p:nvSpPr>
            <p:spPr>
              <a:xfrm>
                <a:off x="1349998" y="1097189"/>
                <a:ext cx="43464" cy="22279"/>
              </a:xfrm>
              <a:custGeom>
                <a:avLst/>
                <a:gdLst>
                  <a:gd name="connsiteX0" fmla="*/ 43464 w 43464"/>
                  <a:gd name="connsiteY0" fmla="*/ 0 h 22279"/>
                  <a:gd name="connsiteX1" fmla="*/ 829 w 43464"/>
                  <a:gd name="connsiteY1" fmla="*/ 22279 h 22279"/>
                  <a:gd name="connsiteX2" fmla="*/ 0 w 43464"/>
                  <a:gd name="connsiteY2" fmla="*/ 16428 h 22279"/>
                  <a:gd name="connsiteX3" fmla="*/ 40 w 43464"/>
                  <a:gd name="connsiteY3" fmla="*/ 16413 h 22279"/>
                  <a:gd name="connsiteX4" fmla="*/ 380 w 43464"/>
                  <a:gd name="connsiteY4" fmla="*/ 16217 h 22279"/>
                  <a:gd name="connsiteX5" fmla="*/ 15934 w 43464"/>
                  <a:gd name="connsiteY5" fmla="*/ 10336 h 22279"/>
                  <a:gd name="connsiteX6" fmla="*/ 16207 w 43464"/>
                  <a:gd name="connsiteY6" fmla="*/ 10301 h 22279"/>
                  <a:gd name="connsiteX7" fmla="*/ 18327 w 43464"/>
                  <a:gd name="connsiteY7" fmla="*/ 9513 h 22279"/>
                  <a:gd name="connsiteX8" fmla="*/ 18404 w 43464"/>
                  <a:gd name="connsiteY8" fmla="*/ 9416 h 22279"/>
                  <a:gd name="connsiteX9" fmla="*/ 43464 w 43464"/>
                  <a:gd name="connsiteY9" fmla="*/ 0 h 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464" h="22279">
                    <a:moveTo>
                      <a:pt x="43464" y="0"/>
                    </a:moveTo>
                    <a:lnTo>
                      <a:pt x="829" y="22279"/>
                    </a:lnTo>
                    <a:lnTo>
                      <a:pt x="0" y="16428"/>
                    </a:lnTo>
                    <a:lnTo>
                      <a:pt x="40" y="16413"/>
                    </a:lnTo>
                    <a:lnTo>
                      <a:pt x="380" y="16217"/>
                    </a:lnTo>
                    <a:lnTo>
                      <a:pt x="15934" y="10336"/>
                    </a:lnTo>
                    <a:lnTo>
                      <a:pt x="16207" y="10301"/>
                    </a:lnTo>
                    <a:lnTo>
                      <a:pt x="18327" y="9513"/>
                    </a:lnTo>
                    <a:lnTo>
                      <a:pt x="18404" y="9416"/>
                    </a:lnTo>
                    <a:lnTo>
                      <a:pt x="43464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47" name="Freeform: Shape 285">
                <a:extLst>
                  <a:ext uri="{FF2B5EF4-FFF2-40B4-BE49-F238E27FC236}">
                    <a16:creationId xmlns:a16="http://schemas.microsoft.com/office/drawing/2014/main" xmlns="" id="{99053DBD-DF43-4393-8C07-9F077A122629}"/>
                  </a:ext>
                </a:extLst>
              </p:cNvPr>
              <p:cNvSpPr/>
              <p:nvPr/>
            </p:nvSpPr>
            <p:spPr>
              <a:xfrm>
                <a:off x="1191573" y="1113403"/>
                <a:ext cx="29554" cy="29443"/>
              </a:xfrm>
              <a:custGeom>
                <a:avLst/>
                <a:gdLst>
                  <a:gd name="connsiteX0" fmla="*/ 13309 w 29554"/>
                  <a:gd name="connsiteY0" fmla="*/ 0 h 29443"/>
                  <a:gd name="connsiteX1" fmla="*/ 14344 w 29554"/>
                  <a:gd name="connsiteY1" fmla="*/ 0 h 29443"/>
                  <a:gd name="connsiteX2" fmla="*/ 29426 w 29554"/>
                  <a:gd name="connsiteY2" fmla="*/ 0 h 29443"/>
                  <a:gd name="connsiteX3" fmla="*/ 0 w 29554"/>
                  <a:gd name="connsiteY3" fmla="*/ 29278 h 29443"/>
                  <a:gd name="connsiteX4" fmla="*/ 13309 w 29554"/>
                  <a:gd name="connsiteY4" fmla="*/ 0 h 29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54" h="29443">
                    <a:moveTo>
                      <a:pt x="13309" y="0"/>
                    </a:moveTo>
                    <a:lnTo>
                      <a:pt x="14344" y="0"/>
                    </a:lnTo>
                    <a:cubicBezTo>
                      <a:pt x="19421" y="0"/>
                      <a:pt x="24497" y="0"/>
                      <a:pt x="29426" y="0"/>
                    </a:cubicBezTo>
                    <a:cubicBezTo>
                      <a:pt x="31053" y="19716"/>
                      <a:pt x="16858" y="30954"/>
                      <a:pt x="0" y="29278"/>
                    </a:cubicBezTo>
                    <a:cubicBezTo>
                      <a:pt x="1085" y="17892"/>
                      <a:pt x="-98" y="9858"/>
                      <a:pt x="13309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48" name="Freeform: Shape 278">
                <a:extLst>
                  <a:ext uri="{FF2B5EF4-FFF2-40B4-BE49-F238E27FC236}">
                    <a16:creationId xmlns:a16="http://schemas.microsoft.com/office/drawing/2014/main" xmlns="" id="{388ED9B5-9965-4156-B783-1853F036D8CE}"/>
                  </a:ext>
                </a:extLst>
              </p:cNvPr>
              <p:cNvSpPr/>
              <p:nvPr/>
            </p:nvSpPr>
            <p:spPr>
              <a:xfrm>
                <a:off x="1321323" y="1241555"/>
                <a:ext cx="8421" cy="15181"/>
              </a:xfrm>
              <a:custGeom>
                <a:avLst/>
                <a:gdLst>
                  <a:gd name="connsiteX0" fmla="*/ 3134 w 8421"/>
                  <a:gd name="connsiteY0" fmla="*/ 0 h 15181"/>
                  <a:gd name="connsiteX1" fmla="*/ 4169 w 8421"/>
                  <a:gd name="connsiteY1" fmla="*/ 0 h 15181"/>
                  <a:gd name="connsiteX2" fmla="*/ 4169 w 8421"/>
                  <a:gd name="connsiteY2" fmla="*/ 15181 h 15181"/>
                  <a:gd name="connsiteX3" fmla="*/ 3134 w 8421"/>
                  <a:gd name="connsiteY3" fmla="*/ 0 h 15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21" h="15181">
                    <a:moveTo>
                      <a:pt x="3134" y="0"/>
                    </a:moveTo>
                    <a:lnTo>
                      <a:pt x="4169" y="0"/>
                    </a:lnTo>
                    <a:cubicBezTo>
                      <a:pt x="9838" y="4929"/>
                      <a:pt x="9838" y="9612"/>
                      <a:pt x="4169" y="15181"/>
                    </a:cubicBezTo>
                    <a:cubicBezTo>
                      <a:pt x="-1204" y="7541"/>
                      <a:pt x="-1204" y="4929"/>
                      <a:pt x="3134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49" name="Freeform: Shape 277">
                <a:extLst>
                  <a:ext uri="{FF2B5EF4-FFF2-40B4-BE49-F238E27FC236}">
                    <a16:creationId xmlns:a16="http://schemas.microsoft.com/office/drawing/2014/main" xmlns="" id="{2F84D0B7-A7E4-4E48-974D-A5DEDEDCB959}"/>
                  </a:ext>
                </a:extLst>
              </p:cNvPr>
              <p:cNvSpPr/>
              <p:nvPr/>
            </p:nvSpPr>
            <p:spPr>
              <a:xfrm>
                <a:off x="1355854" y="1265898"/>
                <a:ext cx="17526" cy="12823"/>
              </a:xfrm>
              <a:custGeom>
                <a:avLst/>
                <a:gdLst>
                  <a:gd name="connsiteX0" fmla="*/ 10037 w 17526"/>
                  <a:gd name="connsiteY0" fmla="*/ 8 h 12823"/>
                  <a:gd name="connsiteX1" fmla="*/ 17055 w 17526"/>
                  <a:gd name="connsiteY1" fmla="*/ 2817 h 12823"/>
                  <a:gd name="connsiteX2" fmla="*/ 16512 w 17526"/>
                  <a:gd name="connsiteY2" fmla="*/ 12823 h 12823"/>
                  <a:gd name="connsiteX3" fmla="*/ 0 w 17526"/>
                  <a:gd name="connsiteY3" fmla="*/ 2521 h 12823"/>
                  <a:gd name="connsiteX4" fmla="*/ 3056 w 17526"/>
                  <a:gd name="connsiteY4" fmla="*/ 3557 h 12823"/>
                  <a:gd name="connsiteX5" fmla="*/ 10037 w 17526"/>
                  <a:gd name="connsiteY5" fmla="*/ 8 h 12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526" h="12823">
                    <a:moveTo>
                      <a:pt x="10037" y="8"/>
                    </a:moveTo>
                    <a:cubicBezTo>
                      <a:pt x="12433" y="118"/>
                      <a:pt x="14836" y="1289"/>
                      <a:pt x="17055" y="2817"/>
                    </a:cubicBezTo>
                    <a:cubicBezTo>
                      <a:pt x="18238" y="3606"/>
                      <a:pt x="16857" y="7993"/>
                      <a:pt x="16512" y="12823"/>
                    </a:cubicBezTo>
                    <a:cubicBezTo>
                      <a:pt x="9710" y="8584"/>
                      <a:pt x="4880" y="5578"/>
                      <a:pt x="0" y="2521"/>
                    </a:cubicBezTo>
                    <a:lnTo>
                      <a:pt x="3056" y="3557"/>
                    </a:lnTo>
                    <a:cubicBezTo>
                      <a:pt x="5249" y="846"/>
                      <a:pt x="7640" y="-103"/>
                      <a:pt x="10037" y="8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50" name="Freeform: Shape 276">
                <a:extLst>
                  <a:ext uri="{FF2B5EF4-FFF2-40B4-BE49-F238E27FC236}">
                    <a16:creationId xmlns:a16="http://schemas.microsoft.com/office/drawing/2014/main" xmlns="" id="{595581FF-037E-4DF2-BD3A-084030037A75}"/>
                  </a:ext>
                </a:extLst>
              </p:cNvPr>
              <p:cNvSpPr/>
              <p:nvPr/>
            </p:nvSpPr>
            <p:spPr>
              <a:xfrm>
                <a:off x="1520234" y="1285005"/>
                <a:ext cx="2366" cy="2558"/>
              </a:xfrm>
              <a:custGeom>
                <a:avLst/>
                <a:gdLst>
                  <a:gd name="connsiteX0" fmla="*/ 0 w 2366"/>
                  <a:gd name="connsiteY0" fmla="*/ 0 h 2558"/>
                  <a:gd name="connsiteX1" fmla="*/ 2366 w 2366"/>
                  <a:gd name="connsiteY1" fmla="*/ 764 h 2558"/>
                  <a:gd name="connsiteX2" fmla="*/ 810 w 2366"/>
                  <a:gd name="connsiteY2" fmla="*/ 2558 h 2558"/>
                  <a:gd name="connsiteX3" fmla="*/ 0 w 2366"/>
                  <a:gd name="connsiteY3" fmla="*/ 1997 h 2558"/>
                  <a:gd name="connsiteX4" fmla="*/ 0 w 2366"/>
                  <a:gd name="connsiteY4" fmla="*/ 0 h 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6" h="2558">
                    <a:moveTo>
                      <a:pt x="0" y="0"/>
                    </a:moveTo>
                    <a:lnTo>
                      <a:pt x="2366" y="764"/>
                    </a:lnTo>
                    <a:lnTo>
                      <a:pt x="810" y="2558"/>
                    </a:lnTo>
                    <a:lnTo>
                      <a:pt x="0" y="1997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51" name="Freeform: Shape 275">
                <a:extLst>
                  <a:ext uri="{FF2B5EF4-FFF2-40B4-BE49-F238E27FC236}">
                    <a16:creationId xmlns:a16="http://schemas.microsoft.com/office/drawing/2014/main" xmlns="" id="{DAAEA6DD-76FD-41B9-8026-93A506E0C6A1}"/>
                  </a:ext>
                </a:extLst>
              </p:cNvPr>
              <p:cNvSpPr/>
              <p:nvPr/>
            </p:nvSpPr>
            <p:spPr>
              <a:xfrm>
                <a:off x="1515108" y="1287563"/>
                <a:ext cx="9998" cy="9719"/>
              </a:xfrm>
              <a:custGeom>
                <a:avLst/>
                <a:gdLst>
                  <a:gd name="connsiteX0" fmla="*/ 5936 w 9998"/>
                  <a:gd name="connsiteY0" fmla="*/ 0 h 9719"/>
                  <a:gd name="connsiteX1" fmla="*/ 9815 w 9998"/>
                  <a:gd name="connsiteY1" fmla="*/ 2686 h 9719"/>
                  <a:gd name="connsiteX2" fmla="*/ 7591 w 9998"/>
                  <a:gd name="connsiteY2" fmla="*/ 6487 h 9719"/>
                  <a:gd name="connsiteX3" fmla="*/ 0 w 9998"/>
                  <a:gd name="connsiteY3" fmla="*/ 6537 h 9719"/>
                  <a:gd name="connsiteX4" fmla="*/ 2021 w 9998"/>
                  <a:gd name="connsiteY4" fmla="*/ 4515 h 9719"/>
                  <a:gd name="connsiteX5" fmla="*/ 5936 w 9998"/>
                  <a:gd name="connsiteY5" fmla="*/ 0 h 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98" h="9719">
                    <a:moveTo>
                      <a:pt x="5936" y="0"/>
                    </a:moveTo>
                    <a:lnTo>
                      <a:pt x="9815" y="2686"/>
                    </a:lnTo>
                    <a:cubicBezTo>
                      <a:pt x="10351" y="3850"/>
                      <a:pt x="9735" y="5107"/>
                      <a:pt x="7591" y="6487"/>
                    </a:cubicBezTo>
                    <a:cubicBezTo>
                      <a:pt x="4781" y="8261"/>
                      <a:pt x="3056" y="12747"/>
                      <a:pt x="0" y="6537"/>
                    </a:cubicBezTo>
                    <a:lnTo>
                      <a:pt x="2021" y="4515"/>
                    </a:lnTo>
                    <a:lnTo>
                      <a:pt x="5936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52" name="Freeform: Shape 274">
                <a:extLst>
                  <a:ext uri="{FF2B5EF4-FFF2-40B4-BE49-F238E27FC236}">
                    <a16:creationId xmlns:a16="http://schemas.microsoft.com/office/drawing/2014/main" xmlns="" id="{B6AA14A5-89BF-4475-A5D9-2F549BABFA0A}"/>
                  </a:ext>
                </a:extLst>
              </p:cNvPr>
              <p:cNvSpPr/>
              <p:nvPr/>
            </p:nvSpPr>
            <p:spPr>
              <a:xfrm>
                <a:off x="1441027" y="1290698"/>
                <a:ext cx="21293" cy="5501"/>
              </a:xfrm>
              <a:custGeom>
                <a:avLst/>
                <a:gdLst>
                  <a:gd name="connsiteX0" fmla="*/ 0 w 21293"/>
                  <a:gd name="connsiteY0" fmla="*/ 0 h 5501"/>
                  <a:gd name="connsiteX1" fmla="*/ 21293 w 21293"/>
                  <a:gd name="connsiteY1" fmla="*/ 3056 h 5501"/>
                  <a:gd name="connsiteX2" fmla="*/ 7936 w 21293"/>
                  <a:gd name="connsiteY2" fmla="*/ 5422 h 5501"/>
                  <a:gd name="connsiteX3" fmla="*/ 0 w 21293"/>
                  <a:gd name="connsiteY3" fmla="*/ 0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93" h="5501">
                    <a:moveTo>
                      <a:pt x="0" y="0"/>
                    </a:moveTo>
                    <a:cubicBezTo>
                      <a:pt x="7098" y="1035"/>
                      <a:pt x="14196" y="2021"/>
                      <a:pt x="21293" y="3056"/>
                    </a:cubicBezTo>
                    <a:cubicBezTo>
                      <a:pt x="21293" y="3056"/>
                      <a:pt x="13308" y="6014"/>
                      <a:pt x="7936" y="5422"/>
                    </a:cubicBezTo>
                    <a:cubicBezTo>
                      <a:pt x="2563" y="4929"/>
                      <a:pt x="0" y="0"/>
                      <a:pt x="0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53" name="Freeform: Shape 272">
                <a:extLst>
                  <a:ext uri="{FF2B5EF4-FFF2-40B4-BE49-F238E27FC236}">
                    <a16:creationId xmlns:a16="http://schemas.microsoft.com/office/drawing/2014/main" xmlns="" id="{CCDB7D33-21B7-4499-9857-D5F6D985B6C1}"/>
                  </a:ext>
                </a:extLst>
              </p:cNvPr>
              <p:cNvSpPr/>
              <p:nvPr/>
            </p:nvSpPr>
            <p:spPr>
              <a:xfrm>
                <a:off x="606805" y="1366703"/>
                <a:ext cx="12224" cy="12175"/>
              </a:xfrm>
              <a:custGeom>
                <a:avLst/>
                <a:gdLst>
                  <a:gd name="connsiteX0" fmla="*/ 0 w 12224"/>
                  <a:gd name="connsiteY0" fmla="*/ 0 h 12175"/>
                  <a:gd name="connsiteX1" fmla="*/ 12224 w 12224"/>
                  <a:gd name="connsiteY1" fmla="*/ 6112 h 12175"/>
                  <a:gd name="connsiteX2" fmla="*/ 3105 w 12224"/>
                  <a:gd name="connsiteY2" fmla="*/ 12175 h 12175"/>
                  <a:gd name="connsiteX3" fmla="*/ 0 w 12224"/>
                  <a:gd name="connsiteY3" fmla="*/ 0 h 12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4" h="12175">
                    <a:moveTo>
                      <a:pt x="0" y="0"/>
                    </a:moveTo>
                    <a:cubicBezTo>
                      <a:pt x="5373" y="2662"/>
                      <a:pt x="8773" y="4387"/>
                      <a:pt x="12224" y="6112"/>
                    </a:cubicBezTo>
                    <a:lnTo>
                      <a:pt x="3105" y="12175"/>
                    </a:lnTo>
                    <a:cubicBezTo>
                      <a:pt x="2317" y="9168"/>
                      <a:pt x="1577" y="6161"/>
                      <a:pt x="0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54" name="Freeform: Shape 271">
                <a:extLst>
                  <a:ext uri="{FF2B5EF4-FFF2-40B4-BE49-F238E27FC236}">
                    <a16:creationId xmlns:a16="http://schemas.microsoft.com/office/drawing/2014/main" xmlns="" id="{78BF6BC8-56ED-4990-A88D-4DD6E3CF10FE}"/>
                  </a:ext>
                </a:extLst>
              </p:cNvPr>
              <p:cNvSpPr/>
              <p:nvPr/>
            </p:nvSpPr>
            <p:spPr>
              <a:xfrm>
                <a:off x="606770" y="1374833"/>
                <a:ext cx="10238" cy="14196"/>
              </a:xfrm>
              <a:custGeom>
                <a:avLst/>
                <a:gdLst>
                  <a:gd name="connsiteX0" fmla="*/ 10238 w 10238"/>
                  <a:gd name="connsiteY0" fmla="*/ 0 h 14196"/>
                  <a:gd name="connsiteX1" fmla="*/ 1613 w 10238"/>
                  <a:gd name="connsiteY1" fmla="*/ 14196 h 14196"/>
                  <a:gd name="connsiteX2" fmla="*/ 4126 w 10238"/>
                  <a:gd name="connsiteY2" fmla="*/ 3992 h 14196"/>
                  <a:gd name="connsiteX3" fmla="*/ 10238 w 10238"/>
                  <a:gd name="connsiteY3" fmla="*/ 0 h 1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8" h="14196">
                    <a:moveTo>
                      <a:pt x="10238" y="0"/>
                    </a:moveTo>
                    <a:lnTo>
                      <a:pt x="1613" y="14196"/>
                    </a:lnTo>
                    <a:cubicBezTo>
                      <a:pt x="-359" y="10104"/>
                      <a:pt x="-1492" y="6358"/>
                      <a:pt x="4126" y="3992"/>
                    </a:cubicBezTo>
                    <a:cubicBezTo>
                      <a:pt x="6344" y="3056"/>
                      <a:pt x="8218" y="1331"/>
                      <a:pt x="10238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55" name="Freeform: Shape 269">
                <a:extLst>
                  <a:ext uri="{FF2B5EF4-FFF2-40B4-BE49-F238E27FC236}">
                    <a16:creationId xmlns:a16="http://schemas.microsoft.com/office/drawing/2014/main" xmlns="" id="{1ADC44D6-410A-437B-81B3-2B0D9C229947}"/>
                  </a:ext>
                </a:extLst>
              </p:cNvPr>
              <p:cNvSpPr/>
              <p:nvPr/>
            </p:nvSpPr>
            <p:spPr>
              <a:xfrm>
                <a:off x="576036" y="1404423"/>
                <a:ext cx="58320" cy="27159"/>
              </a:xfrm>
              <a:custGeom>
                <a:avLst/>
                <a:gdLst>
                  <a:gd name="connsiteX0" fmla="*/ 2262 w 58320"/>
                  <a:gd name="connsiteY0" fmla="*/ 270 h 27159"/>
                  <a:gd name="connsiteX1" fmla="*/ 26728 w 58320"/>
                  <a:gd name="connsiteY1" fmla="*/ 3978 h 27159"/>
                  <a:gd name="connsiteX2" fmla="*/ 58174 w 58320"/>
                  <a:gd name="connsiteY2" fmla="*/ 21131 h 27159"/>
                  <a:gd name="connsiteX3" fmla="*/ 58223 w 58320"/>
                  <a:gd name="connsiteY3" fmla="*/ 23596 h 27159"/>
                  <a:gd name="connsiteX4" fmla="*/ 28107 w 58320"/>
                  <a:gd name="connsiteY4" fmla="*/ 23251 h 27159"/>
                  <a:gd name="connsiteX5" fmla="*/ 2477 w 58320"/>
                  <a:gd name="connsiteY5" fmla="*/ 2845 h 27159"/>
                  <a:gd name="connsiteX6" fmla="*/ 0 w 58320"/>
                  <a:gd name="connsiteY6" fmla="*/ 3206 h 27159"/>
                  <a:gd name="connsiteX7" fmla="*/ 121 w 58320"/>
                  <a:gd name="connsiteY7" fmla="*/ 813 h 27159"/>
                  <a:gd name="connsiteX8" fmla="*/ 2262 w 58320"/>
                  <a:gd name="connsiteY8" fmla="*/ 270 h 2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0" h="27159">
                    <a:moveTo>
                      <a:pt x="2262" y="270"/>
                    </a:moveTo>
                    <a:cubicBezTo>
                      <a:pt x="10376" y="-519"/>
                      <a:pt x="18546" y="331"/>
                      <a:pt x="26728" y="3978"/>
                    </a:cubicBezTo>
                    <a:cubicBezTo>
                      <a:pt x="37571" y="8858"/>
                      <a:pt x="47725" y="15315"/>
                      <a:pt x="58174" y="21131"/>
                    </a:cubicBezTo>
                    <a:cubicBezTo>
                      <a:pt x="58470" y="21279"/>
                      <a:pt x="58223" y="22413"/>
                      <a:pt x="58223" y="23596"/>
                    </a:cubicBezTo>
                    <a:cubicBezTo>
                      <a:pt x="48316" y="30152"/>
                      <a:pt x="36832" y="26208"/>
                      <a:pt x="28107" y="23251"/>
                    </a:cubicBezTo>
                    <a:cubicBezTo>
                      <a:pt x="18397" y="19948"/>
                      <a:pt x="10905" y="9942"/>
                      <a:pt x="2477" y="2845"/>
                    </a:cubicBezTo>
                    <a:lnTo>
                      <a:pt x="0" y="3206"/>
                    </a:lnTo>
                    <a:lnTo>
                      <a:pt x="121" y="813"/>
                    </a:lnTo>
                    <a:lnTo>
                      <a:pt x="2262" y="27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56" name="Freeform: Shape 268">
                <a:extLst>
                  <a:ext uri="{FF2B5EF4-FFF2-40B4-BE49-F238E27FC236}">
                    <a16:creationId xmlns:a16="http://schemas.microsoft.com/office/drawing/2014/main" xmlns="" id="{A7202FE9-70DC-4A6D-8681-DD189FEA4AED}"/>
                  </a:ext>
                </a:extLst>
              </p:cNvPr>
              <p:cNvSpPr/>
              <p:nvPr/>
            </p:nvSpPr>
            <p:spPr>
              <a:xfrm>
                <a:off x="2155070" y="1433788"/>
                <a:ext cx="14724" cy="12816"/>
              </a:xfrm>
              <a:custGeom>
                <a:avLst/>
                <a:gdLst>
                  <a:gd name="connsiteX0" fmla="*/ 3585 w 14724"/>
                  <a:gd name="connsiteY0" fmla="*/ 0 h 12816"/>
                  <a:gd name="connsiteX1" fmla="*/ 4571 w 14724"/>
                  <a:gd name="connsiteY1" fmla="*/ 0 h 12816"/>
                  <a:gd name="connsiteX2" fmla="*/ 14724 w 14724"/>
                  <a:gd name="connsiteY2" fmla="*/ 937 h 12816"/>
                  <a:gd name="connsiteX3" fmla="*/ 578 w 14724"/>
                  <a:gd name="connsiteY3" fmla="*/ 11781 h 12816"/>
                  <a:gd name="connsiteX4" fmla="*/ 3585 w 14724"/>
                  <a:gd name="connsiteY4" fmla="*/ 0 h 1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24" h="12816">
                    <a:moveTo>
                      <a:pt x="3585" y="0"/>
                    </a:moveTo>
                    <a:lnTo>
                      <a:pt x="4571" y="0"/>
                    </a:lnTo>
                    <a:cubicBezTo>
                      <a:pt x="7675" y="0"/>
                      <a:pt x="10732" y="641"/>
                      <a:pt x="14724" y="937"/>
                    </a:cubicBezTo>
                    <a:cubicBezTo>
                      <a:pt x="11274" y="8034"/>
                      <a:pt x="9844" y="15625"/>
                      <a:pt x="578" y="11781"/>
                    </a:cubicBezTo>
                    <a:cubicBezTo>
                      <a:pt x="-457" y="4288"/>
                      <a:pt x="-457" y="4929"/>
                      <a:pt x="3585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57" name="Freeform: Shape 267">
                <a:extLst>
                  <a:ext uri="{FF2B5EF4-FFF2-40B4-BE49-F238E27FC236}">
                    <a16:creationId xmlns:a16="http://schemas.microsoft.com/office/drawing/2014/main" xmlns="" id="{A207FE8D-6450-4BA6-BC49-3424E92E2BE2}"/>
                  </a:ext>
                </a:extLst>
              </p:cNvPr>
              <p:cNvSpPr/>
              <p:nvPr/>
            </p:nvSpPr>
            <p:spPr>
              <a:xfrm>
                <a:off x="628148" y="1436940"/>
                <a:ext cx="51310" cy="12816"/>
              </a:xfrm>
              <a:custGeom>
                <a:avLst/>
                <a:gdLst>
                  <a:gd name="connsiteX0" fmla="*/ 35445 w 51310"/>
                  <a:gd name="connsiteY0" fmla="*/ 0 h 12816"/>
                  <a:gd name="connsiteX1" fmla="*/ 51310 w 51310"/>
                  <a:gd name="connsiteY1" fmla="*/ 6457 h 12816"/>
                  <a:gd name="connsiteX2" fmla="*/ 0 w 51310"/>
                  <a:gd name="connsiteY2" fmla="*/ 11632 h 12816"/>
                  <a:gd name="connsiteX3" fmla="*/ 14195 w 51310"/>
                  <a:gd name="connsiteY3" fmla="*/ 11632 h 12816"/>
                  <a:gd name="connsiteX4" fmla="*/ 17695 w 51310"/>
                  <a:gd name="connsiteY4" fmla="*/ 197 h 12816"/>
                  <a:gd name="connsiteX5" fmla="*/ 35445 w 51310"/>
                  <a:gd name="connsiteY5" fmla="*/ 0 h 1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310" h="12816">
                    <a:moveTo>
                      <a:pt x="35445" y="0"/>
                    </a:moveTo>
                    <a:cubicBezTo>
                      <a:pt x="41255" y="-25"/>
                      <a:pt x="46750" y="1059"/>
                      <a:pt x="51310" y="6457"/>
                    </a:cubicBezTo>
                    <a:cubicBezTo>
                      <a:pt x="34108" y="16512"/>
                      <a:pt x="17005" y="11632"/>
                      <a:pt x="0" y="11632"/>
                    </a:cubicBezTo>
                    <a:lnTo>
                      <a:pt x="14195" y="11632"/>
                    </a:lnTo>
                    <a:cubicBezTo>
                      <a:pt x="15378" y="6703"/>
                      <a:pt x="16512" y="3795"/>
                      <a:pt x="17695" y="197"/>
                    </a:cubicBezTo>
                    <a:cubicBezTo>
                      <a:pt x="23511" y="1158"/>
                      <a:pt x="29635" y="24"/>
                      <a:pt x="35445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58" name="Freeform: Shape 266">
                <a:extLst>
                  <a:ext uri="{FF2B5EF4-FFF2-40B4-BE49-F238E27FC236}">
                    <a16:creationId xmlns:a16="http://schemas.microsoft.com/office/drawing/2014/main" xmlns="" id="{E0838395-FAB8-48C8-B131-A02F87D496A3}"/>
                  </a:ext>
                </a:extLst>
              </p:cNvPr>
              <p:cNvSpPr/>
              <p:nvPr/>
            </p:nvSpPr>
            <p:spPr>
              <a:xfrm>
                <a:off x="733528" y="1465076"/>
                <a:ext cx="13161" cy="15189"/>
              </a:xfrm>
              <a:custGeom>
                <a:avLst/>
                <a:gdLst>
                  <a:gd name="connsiteX0" fmla="*/ 0 w 13161"/>
                  <a:gd name="connsiteY0" fmla="*/ 8 h 15189"/>
                  <a:gd name="connsiteX1" fmla="*/ 13161 w 13161"/>
                  <a:gd name="connsiteY1" fmla="*/ 15189 h 15189"/>
                  <a:gd name="connsiteX2" fmla="*/ 0 w 13161"/>
                  <a:gd name="connsiteY2" fmla="*/ 8 h 1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161" h="15189">
                    <a:moveTo>
                      <a:pt x="0" y="8"/>
                    </a:moveTo>
                    <a:cubicBezTo>
                      <a:pt x="10647" y="-337"/>
                      <a:pt x="9661" y="9373"/>
                      <a:pt x="13161" y="15189"/>
                    </a:cubicBezTo>
                    <a:lnTo>
                      <a:pt x="0" y="8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59" name="Freeform: Shape 265">
                <a:extLst>
                  <a:ext uri="{FF2B5EF4-FFF2-40B4-BE49-F238E27FC236}">
                    <a16:creationId xmlns:a16="http://schemas.microsoft.com/office/drawing/2014/main" xmlns="" id="{9C6F62EA-D25C-4C56-8F67-B34B622FB9E9}"/>
                  </a:ext>
                </a:extLst>
              </p:cNvPr>
              <p:cNvSpPr/>
              <p:nvPr/>
            </p:nvSpPr>
            <p:spPr>
              <a:xfrm>
                <a:off x="582919" y="1503373"/>
                <a:ext cx="373205" cy="466507"/>
              </a:xfrm>
              <a:custGeom>
                <a:avLst/>
                <a:gdLst>
                  <a:gd name="connsiteX0" fmla="*/ 67261 w 373205"/>
                  <a:gd name="connsiteY0" fmla="*/ 1636 h 466507"/>
                  <a:gd name="connsiteX1" fmla="*/ 66226 w 373205"/>
                  <a:gd name="connsiteY1" fmla="*/ 10015 h 466507"/>
                  <a:gd name="connsiteX2" fmla="*/ 92645 w 373205"/>
                  <a:gd name="connsiteY2" fmla="*/ 7452 h 466507"/>
                  <a:gd name="connsiteX3" fmla="*/ 126260 w 373205"/>
                  <a:gd name="connsiteY3" fmla="*/ 18493 h 466507"/>
                  <a:gd name="connsiteX4" fmla="*/ 139519 w 373205"/>
                  <a:gd name="connsiteY4" fmla="*/ 19331 h 466507"/>
                  <a:gd name="connsiteX5" fmla="*/ 141047 w 373205"/>
                  <a:gd name="connsiteY5" fmla="*/ 22091 h 466507"/>
                  <a:gd name="connsiteX6" fmla="*/ 146765 w 373205"/>
                  <a:gd name="connsiteY6" fmla="*/ 14648 h 466507"/>
                  <a:gd name="connsiteX7" fmla="*/ 152630 w 373205"/>
                  <a:gd name="connsiteY7" fmla="*/ 17457 h 466507"/>
                  <a:gd name="connsiteX8" fmla="*/ 157805 w 373205"/>
                  <a:gd name="connsiteY8" fmla="*/ 29534 h 466507"/>
                  <a:gd name="connsiteX9" fmla="*/ 169832 w 373205"/>
                  <a:gd name="connsiteY9" fmla="*/ 41807 h 466507"/>
                  <a:gd name="connsiteX10" fmla="*/ 206405 w 373205"/>
                  <a:gd name="connsiteY10" fmla="*/ 59255 h 466507"/>
                  <a:gd name="connsiteX11" fmla="*/ 232774 w 373205"/>
                  <a:gd name="connsiteY11" fmla="*/ 73401 h 466507"/>
                  <a:gd name="connsiteX12" fmla="*/ 240069 w 373205"/>
                  <a:gd name="connsiteY12" fmla="*/ 105686 h 466507"/>
                  <a:gd name="connsiteX13" fmla="*/ 243815 w 373205"/>
                  <a:gd name="connsiteY13" fmla="*/ 111354 h 466507"/>
                  <a:gd name="connsiteX14" fmla="*/ 260327 w 373205"/>
                  <a:gd name="connsiteY14" fmla="*/ 122099 h 466507"/>
                  <a:gd name="connsiteX15" fmla="*/ 288619 w 373205"/>
                  <a:gd name="connsiteY15" fmla="*/ 132893 h 466507"/>
                  <a:gd name="connsiteX16" fmla="*/ 293548 w 373205"/>
                  <a:gd name="connsiteY16" fmla="*/ 136836 h 466507"/>
                  <a:gd name="connsiteX17" fmla="*/ 318883 w 373205"/>
                  <a:gd name="connsiteY17" fmla="*/ 137970 h 466507"/>
                  <a:gd name="connsiteX18" fmla="*/ 342443 w 373205"/>
                  <a:gd name="connsiteY18" fmla="*/ 146891 h 466507"/>
                  <a:gd name="connsiteX19" fmla="*/ 362553 w 373205"/>
                  <a:gd name="connsiteY19" fmla="*/ 158819 h 466507"/>
                  <a:gd name="connsiteX20" fmla="*/ 373200 w 373205"/>
                  <a:gd name="connsiteY20" fmla="*/ 172670 h 466507"/>
                  <a:gd name="connsiteX21" fmla="*/ 369059 w 373205"/>
                  <a:gd name="connsiteY21" fmla="*/ 196723 h 466507"/>
                  <a:gd name="connsiteX22" fmla="*/ 344218 w 373205"/>
                  <a:gd name="connsiteY22" fmla="*/ 230486 h 466507"/>
                  <a:gd name="connsiteX23" fmla="*/ 339289 w 373205"/>
                  <a:gd name="connsiteY23" fmla="*/ 240590 h 466507"/>
                  <a:gd name="connsiteX24" fmla="*/ 338647 w 373205"/>
                  <a:gd name="connsiteY24" fmla="*/ 274945 h 466507"/>
                  <a:gd name="connsiteX25" fmla="*/ 326868 w 373205"/>
                  <a:gd name="connsiteY25" fmla="*/ 314524 h 466507"/>
                  <a:gd name="connsiteX26" fmla="*/ 315728 w 373205"/>
                  <a:gd name="connsiteY26" fmla="*/ 322756 h 466507"/>
                  <a:gd name="connsiteX27" fmla="*/ 270924 w 373205"/>
                  <a:gd name="connsiteY27" fmla="*/ 348435 h 466507"/>
                  <a:gd name="connsiteX28" fmla="*/ 269939 w 373205"/>
                  <a:gd name="connsiteY28" fmla="*/ 367165 h 466507"/>
                  <a:gd name="connsiteX29" fmla="*/ 262003 w 373205"/>
                  <a:gd name="connsiteY29" fmla="*/ 388507 h 466507"/>
                  <a:gd name="connsiteX30" fmla="*/ 257863 w 373205"/>
                  <a:gd name="connsiteY30" fmla="*/ 399598 h 466507"/>
                  <a:gd name="connsiteX31" fmla="*/ 246772 w 373205"/>
                  <a:gd name="connsiteY31" fmla="*/ 418869 h 466507"/>
                  <a:gd name="connsiteX32" fmla="*/ 217396 w 373205"/>
                  <a:gd name="connsiteY32" fmla="*/ 428136 h 466507"/>
                  <a:gd name="connsiteX33" fmla="*/ 210643 w 373205"/>
                  <a:gd name="connsiteY33" fmla="*/ 428875 h 466507"/>
                  <a:gd name="connsiteX34" fmla="*/ 219367 w 373205"/>
                  <a:gd name="connsiteY34" fmla="*/ 440212 h 466507"/>
                  <a:gd name="connsiteX35" fmla="*/ 209312 w 373205"/>
                  <a:gd name="connsiteY35" fmla="*/ 466384 h 466507"/>
                  <a:gd name="connsiteX36" fmla="*/ 200923 w 373205"/>
                  <a:gd name="connsiteY36" fmla="*/ 466507 h 466507"/>
                  <a:gd name="connsiteX37" fmla="*/ 134703 w 373205"/>
                  <a:gd name="connsiteY37" fmla="*/ 386247 h 466507"/>
                  <a:gd name="connsiteX38" fmla="*/ 85655 w 373205"/>
                  <a:gd name="connsiteY38" fmla="*/ 295883 h 466507"/>
                  <a:gd name="connsiteX39" fmla="*/ 81013 w 373205"/>
                  <a:gd name="connsiteY39" fmla="*/ 284803 h 466507"/>
                  <a:gd name="connsiteX40" fmla="*/ 78591 w 373205"/>
                  <a:gd name="connsiteY40" fmla="*/ 282869 h 466507"/>
                  <a:gd name="connsiteX41" fmla="*/ 57835 w 373205"/>
                  <a:gd name="connsiteY41" fmla="*/ 244628 h 466507"/>
                  <a:gd name="connsiteX42" fmla="*/ 9255 w 373205"/>
                  <a:gd name="connsiteY42" fmla="*/ 88130 h 466507"/>
                  <a:gd name="connsiteX43" fmla="*/ 8494 w 373205"/>
                  <a:gd name="connsiteY43" fmla="*/ 83147 h 466507"/>
                  <a:gd name="connsiteX44" fmla="*/ 13320 w 373205"/>
                  <a:gd name="connsiteY44" fmla="*/ 75490 h 466507"/>
                  <a:gd name="connsiteX45" fmla="*/ 14718 w 373205"/>
                  <a:gd name="connsiteY45" fmla="*/ 58023 h 466507"/>
                  <a:gd name="connsiteX46" fmla="*/ 7621 w 373205"/>
                  <a:gd name="connsiteY46" fmla="*/ 33723 h 466507"/>
                  <a:gd name="connsiteX47" fmla="*/ 3678 w 373205"/>
                  <a:gd name="connsiteY47" fmla="*/ 29632 h 466507"/>
                  <a:gd name="connsiteX48" fmla="*/ 237 w 373205"/>
                  <a:gd name="connsiteY48" fmla="*/ 29044 h 466507"/>
                  <a:gd name="connsiteX49" fmla="*/ 0 w 373205"/>
                  <a:gd name="connsiteY49" fmla="*/ 27493 h 466507"/>
                  <a:gd name="connsiteX50" fmla="*/ 3623 w 373205"/>
                  <a:gd name="connsiteY50" fmla="*/ 27186 h 466507"/>
                  <a:gd name="connsiteX51" fmla="*/ 20535 w 373205"/>
                  <a:gd name="connsiteY51" fmla="*/ 34117 h 466507"/>
                  <a:gd name="connsiteX52" fmla="*/ 33054 w 373205"/>
                  <a:gd name="connsiteY52" fmla="*/ 17556 h 466507"/>
                  <a:gd name="connsiteX53" fmla="*/ 41088 w 373205"/>
                  <a:gd name="connsiteY53" fmla="*/ 10804 h 466507"/>
                  <a:gd name="connsiteX54" fmla="*/ 53214 w 373205"/>
                  <a:gd name="connsiteY54" fmla="*/ 4248 h 466507"/>
                  <a:gd name="connsiteX55" fmla="*/ 67261 w 373205"/>
                  <a:gd name="connsiteY55" fmla="*/ 1636 h 466507"/>
                  <a:gd name="connsiteX56" fmla="*/ 64451 w 373205"/>
                  <a:gd name="connsiteY56" fmla="*/ 9325 h 466507"/>
                  <a:gd name="connsiteX57" fmla="*/ 65191 w 373205"/>
                  <a:gd name="connsiteY57" fmla="*/ 26625 h 466507"/>
                  <a:gd name="connsiteX58" fmla="*/ 69528 w 373205"/>
                  <a:gd name="connsiteY58" fmla="*/ 11346 h 466507"/>
                  <a:gd name="connsiteX59" fmla="*/ 64451 w 373205"/>
                  <a:gd name="connsiteY59" fmla="*/ 9325 h 466507"/>
                  <a:gd name="connsiteX60" fmla="*/ 234795 w 373205"/>
                  <a:gd name="connsiteY60" fmla="*/ 112783 h 466507"/>
                  <a:gd name="connsiteX61" fmla="*/ 227698 w 373205"/>
                  <a:gd name="connsiteY61" fmla="*/ 119832 h 466507"/>
                  <a:gd name="connsiteX62" fmla="*/ 227796 w 373205"/>
                  <a:gd name="connsiteY62" fmla="*/ 122296 h 466507"/>
                  <a:gd name="connsiteX63" fmla="*/ 237654 w 373205"/>
                  <a:gd name="connsiteY63" fmla="*/ 121655 h 466507"/>
                  <a:gd name="connsiteX64" fmla="*/ 236816 w 373205"/>
                  <a:gd name="connsiteY64" fmla="*/ 112783 h 466507"/>
                  <a:gd name="connsiteX65" fmla="*/ 234795 w 373205"/>
                  <a:gd name="connsiteY65" fmla="*/ 112783 h 466507"/>
                  <a:gd name="connsiteX66" fmla="*/ 249988 w 373205"/>
                  <a:gd name="connsiteY66" fmla="*/ 121680 h 466507"/>
                  <a:gd name="connsiteX67" fmla="*/ 244012 w 373205"/>
                  <a:gd name="connsiteY67" fmla="*/ 125944 h 466507"/>
                  <a:gd name="connsiteX68" fmla="*/ 255053 w 373205"/>
                  <a:gd name="connsiteY68" fmla="*/ 126880 h 466507"/>
                  <a:gd name="connsiteX69" fmla="*/ 256039 w 373205"/>
                  <a:gd name="connsiteY69" fmla="*/ 125845 h 466507"/>
                  <a:gd name="connsiteX70" fmla="*/ 249988 w 373205"/>
                  <a:gd name="connsiteY70" fmla="*/ 121680 h 466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373205" h="466507">
                    <a:moveTo>
                      <a:pt x="67261" y="1636"/>
                    </a:moveTo>
                    <a:cubicBezTo>
                      <a:pt x="66916" y="4593"/>
                      <a:pt x="66571" y="7304"/>
                      <a:pt x="66226" y="10015"/>
                    </a:cubicBezTo>
                    <a:cubicBezTo>
                      <a:pt x="76971" y="3213"/>
                      <a:pt x="86632" y="1389"/>
                      <a:pt x="92645" y="7452"/>
                    </a:cubicBezTo>
                    <a:cubicBezTo>
                      <a:pt x="102207" y="17113"/>
                      <a:pt x="113839" y="18443"/>
                      <a:pt x="126260" y="18493"/>
                    </a:cubicBezTo>
                    <a:cubicBezTo>
                      <a:pt x="130696" y="18493"/>
                      <a:pt x="135083" y="19035"/>
                      <a:pt x="139519" y="19331"/>
                    </a:cubicBezTo>
                    <a:cubicBezTo>
                      <a:pt x="140012" y="20267"/>
                      <a:pt x="140554" y="21154"/>
                      <a:pt x="141047" y="22091"/>
                    </a:cubicBezTo>
                    <a:cubicBezTo>
                      <a:pt x="142920" y="19528"/>
                      <a:pt x="144399" y="16521"/>
                      <a:pt x="146765" y="14648"/>
                    </a:cubicBezTo>
                    <a:cubicBezTo>
                      <a:pt x="147504" y="14057"/>
                      <a:pt x="150609" y="16422"/>
                      <a:pt x="152630" y="17457"/>
                    </a:cubicBezTo>
                    <a:cubicBezTo>
                      <a:pt x="147750" y="24260"/>
                      <a:pt x="154996" y="26132"/>
                      <a:pt x="157805" y="29534"/>
                    </a:cubicBezTo>
                    <a:cubicBezTo>
                      <a:pt x="161453" y="33920"/>
                      <a:pt x="166037" y="37469"/>
                      <a:pt x="169832" y="41807"/>
                    </a:cubicBezTo>
                    <a:cubicBezTo>
                      <a:pt x="179542" y="52897"/>
                      <a:pt x="190041" y="61079"/>
                      <a:pt x="206405" y="59255"/>
                    </a:cubicBezTo>
                    <a:cubicBezTo>
                      <a:pt x="217692" y="57973"/>
                      <a:pt x="230162" y="63445"/>
                      <a:pt x="232774" y="73401"/>
                    </a:cubicBezTo>
                    <a:cubicBezTo>
                      <a:pt x="235485" y="83752"/>
                      <a:pt x="246181" y="93067"/>
                      <a:pt x="240069" y="105686"/>
                    </a:cubicBezTo>
                    <a:cubicBezTo>
                      <a:pt x="239576" y="106819"/>
                      <a:pt x="243076" y="111551"/>
                      <a:pt x="243815" y="111354"/>
                    </a:cubicBezTo>
                    <a:cubicBezTo>
                      <a:pt x="253426" y="108741"/>
                      <a:pt x="256236" y="116973"/>
                      <a:pt x="260327" y="122099"/>
                    </a:cubicBezTo>
                    <a:cubicBezTo>
                      <a:pt x="274177" y="116726"/>
                      <a:pt x="284183" y="120916"/>
                      <a:pt x="288619" y="132893"/>
                    </a:cubicBezTo>
                    <a:cubicBezTo>
                      <a:pt x="289260" y="134618"/>
                      <a:pt x="291774" y="136688"/>
                      <a:pt x="293548" y="136836"/>
                    </a:cubicBezTo>
                    <a:cubicBezTo>
                      <a:pt x="301976" y="137576"/>
                      <a:pt x="310454" y="137871"/>
                      <a:pt x="318883" y="137970"/>
                    </a:cubicBezTo>
                    <a:cubicBezTo>
                      <a:pt x="327903" y="138068"/>
                      <a:pt x="335493" y="140188"/>
                      <a:pt x="342443" y="146891"/>
                    </a:cubicBezTo>
                    <a:cubicBezTo>
                      <a:pt x="347963" y="152215"/>
                      <a:pt x="355258" y="157193"/>
                      <a:pt x="362553" y="158819"/>
                    </a:cubicBezTo>
                    <a:cubicBezTo>
                      <a:pt x="371178" y="160791"/>
                      <a:pt x="373200" y="166508"/>
                      <a:pt x="373200" y="172670"/>
                    </a:cubicBezTo>
                    <a:cubicBezTo>
                      <a:pt x="373249" y="180753"/>
                      <a:pt x="372904" y="190020"/>
                      <a:pt x="369059" y="196723"/>
                    </a:cubicBezTo>
                    <a:cubicBezTo>
                      <a:pt x="362159" y="208799"/>
                      <a:pt x="352448" y="219199"/>
                      <a:pt x="344218" y="230486"/>
                    </a:cubicBezTo>
                    <a:cubicBezTo>
                      <a:pt x="341999" y="233493"/>
                      <a:pt x="339486" y="237140"/>
                      <a:pt x="339289" y="240590"/>
                    </a:cubicBezTo>
                    <a:cubicBezTo>
                      <a:pt x="338647" y="252025"/>
                      <a:pt x="340619" y="263806"/>
                      <a:pt x="338647" y="274945"/>
                    </a:cubicBezTo>
                    <a:cubicBezTo>
                      <a:pt x="336282" y="288401"/>
                      <a:pt x="331008" y="301364"/>
                      <a:pt x="326868" y="314524"/>
                    </a:cubicBezTo>
                    <a:cubicBezTo>
                      <a:pt x="325192" y="319847"/>
                      <a:pt x="321939" y="322706"/>
                      <a:pt x="315728" y="322756"/>
                    </a:cubicBezTo>
                    <a:cubicBezTo>
                      <a:pt x="295766" y="322953"/>
                      <a:pt x="282359" y="335028"/>
                      <a:pt x="270924" y="348435"/>
                    </a:cubicBezTo>
                    <a:cubicBezTo>
                      <a:pt x="271713" y="355286"/>
                      <a:pt x="271565" y="361398"/>
                      <a:pt x="269939" y="367165"/>
                    </a:cubicBezTo>
                    <a:cubicBezTo>
                      <a:pt x="267918" y="374460"/>
                      <a:pt x="264664" y="381410"/>
                      <a:pt x="262003" y="388507"/>
                    </a:cubicBezTo>
                    <a:cubicBezTo>
                      <a:pt x="260623" y="392204"/>
                      <a:pt x="259686" y="396098"/>
                      <a:pt x="257863" y="399598"/>
                    </a:cubicBezTo>
                    <a:cubicBezTo>
                      <a:pt x="254461" y="406153"/>
                      <a:pt x="250765" y="412610"/>
                      <a:pt x="246772" y="418869"/>
                    </a:cubicBezTo>
                    <a:cubicBezTo>
                      <a:pt x="239379" y="430502"/>
                      <a:pt x="230605" y="433016"/>
                      <a:pt x="217396" y="428136"/>
                    </a:cubicBezTo>
                    <a:cubicBezTo>
                      <a:pt x="215622" y="427495"/>
                      <a:pt x="213256" y="428530"/>
                      <a:pt x="210643" y="428875"/>
                    </a:cubicBezTo>
                    <a:cubicBezTo>
                      <a:pt x="214143" y="433312"/>
                      <a:pt x="217347" y="436466"/>
                      <a:pt x="219367" y="440212"/>
                    </a:cubicBezTo>
                    <a:cubicBezTo>
                      <a:pt x="225135" y="450760"/>
                      <a:pt x="220403" y="463131"/>
                      <a:pt x="209312" y="466384"/>
                    </a:cubicBezTo>
                    <a:lnTo>
                      <a:pt x="200923" y="466507"/>
                    </a:lnTo>
                    <a:lnTo>
                      <a:pt x="134703" y="386247"/>
                    </a:lnTo>
                    <a:lnTo>
                      <a:pt x="85655" y="295883"/>
                    </a:lnTo>
                    <a:lnTo>
                      <a:pt x="81013" y="284803"/>
                    </a:lnTo>
                    <a:lnTo>
                      <a:pt x="78591" y="282869"/>
                    </a:lnTo>
                    <a:lnTo>
                      <a:pt x="57835" y="244628"/>
                    </a:lnTo>
                    <a:cubicBezTo>
                      <a:pt x="36740" y="194756"/>
                      <a:pt x="20361" y="142403"/>
                      <a:pt x="9255" y="88130"/>
                    </a:cubicBezTo>
                    <a:lnTo>
                      <a:pt x="8494" y="83147"/>
                    </a:lnTo>
                    <a:lnTo>
                      <a:pt x="13320" y="75490"/>
                    </a:lnTo>
                    <a:cubicBezTo>
                      <a:pt x="15421" y="70173"/>
                      <a:pt x="16172" y="64455"/>
                      <a:pt x="14718" y="58023"/>
                    </a:cubicBezTo>
                    <a:cubicBezTo>
                      <a:pt x="12895" y="49791"/>
                      <a:pt x="10233" y="41757"/>
                      <a:pt x="7621" y="33723"/>
                    </a:cubicBezTo>
                    <a:cubicBezTo>
                      <a:pt x="7079" y="32097"/>
                      <a:pt x="5009" y="31012"/>
                      <a:pt x="3678" y="29632"/>
                    </a:cubicBezTo>
                    <a:lnTo>
                      <a:pt x="237" y="29044"/>
                    </a:lnTo>
                    <a:lnTo>
                      <a:pt x="0" y="27493"/>
                    </a:lnTo>
                    <a:lnTo>
                      <a:pt x="3623" y="27186"/>
                    </a:lnTo>
                    <a:cubicBezTo>
                      <a:pt x="9383" y="27254"/>
                      <a:pt x="15088" y="28720"/>
                      <a:pt x="20535" y="34117"/>
                    </a:cubicBezTo>
                    <a:cubicBezTo>
                      <a:pt x="24922" y="28203"/>
                      <a:pt x="28766" y="22682"/>
                      <a:pt x="33054" y="17556"/>
                    </a:cubicBezTo>
                    <a:cubicBezTo>
                      <a:pt x="35322" y="14845"/>
                      <a:pt x="38427" y="10754"/>
                      <a:pt x="41088" y="10804"/>
                    </a:cubicBezTo>
                    <a:cubicBezTo>
                      <a:pt x="46905" y="10902"/>
                      <a:pt x="50108" y="7945"/>
                      <a:pt x="53214" y="4248"/>
                    </a:cubicBezTo>
                    <a:cubicBezTo>
                      <a:pt x="57452" y="-779"/>
                      <a:pt x="62135" y="-927"/>
                      <a:pt x="67261" y="1636"/>
                    </a:cubicBezTo>
                    <a:close/>
                    <a:moveTo>
                      <a:pt x="64451" y="9325"/>
                    </a:moveTo>
                    <a:cubicBezTo>
                      <a:pt x="59129" y="15388"/>
                      <a:pt x="60262" y="21056"/>
                      <a:pt x="65191" y="26625"/>
                    </a:cubicBezTo>
                    <a:cubicBezTo>
                      <a:pt x="71747" y="22781"/>
                      <a:pt x="68986" y="16620"/>
                      <a:pt x="69528" y="11346"/>
                    </a:cubicBezTo>
                    <a:lnTo>
                      <a:pt x="64451" y="9325"/>
                    </a:lnTo>
                    <a:close/>
                    <a:moveTo>
                      <a:pt x="234795" y="112783"/>
                    </a:moveTo>
                    <a:cubicBezTo>
                      <a:pt x="232430" y="117712"/>
                      <a:pt x="230064" y="117466"/>
                      <a:pt x="227698" y="119832"/>
                    </a:cubicBezTo>
                    <a:cubicBezTo>
                      <a:pt x="227698" y="120669"/>
                      <a:pt x="227747" y="121458"/>
                      <a:pt x="227796" y="122296"/>
                    </a:cubicBezTo>
                    <a:cubicBezTo>
                      <a:pt x="231099" y="122148"/>
                      <a:pt x="235091" y="123134"/>
                      <a:pt x="237654" y="121655"/>
                    </a:cubicBezTo>
                    <a:cubicBezTo>
                      <a:pt x="242139" y="118993"/>
                      <a:pt x="239971" y="117712"/>
                      <a:pt x="236816" y="112783"/>
                    </a:cubicBezTo>
                    <a:lnTo>
                      <a:pt x="234795" y="112783"/>
                    </a:lnTo>
                    <a:close/>
                    <a:moveTo>
                      <a:pt x="249988" y="121680"/>
                    </a:moveTo>
                    <a:cubicBezTo>
                      <a:pt x="247980" y="121655"/>
                      <a:pt x="245983" y="123036"/>
                      <a:pt x="244012" y="125944"/>
                    </a:cubicBezTo>
                    <a:cubicBezTo>
                      <a:pt x="247265" y="130133"/>
                      <a:pt x="250814" y="132203"/>
                      <a:pt x="255053" y="126880"/>
                    </a:cubicBezTo>
                    <a:lnTo>
                      <a:pt x="256039" y="125845"/>
                    </a:lnTo>
                    <a:cubicBezTo>
                      <a:pt x="254018" y="123134"/>
                      <a:pt x="251997" y="121705"/>
                      <a:pt x="249988" y="12168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60" name="Freeform: Shape 264">
                <a:extLst>
                  <a:ext uri="{FF2B5EF4-FFF2-40B4-BE49-F238E27FC236}">
                    <a16:creationId xmlns:a16="http://schemas.microsoft.com/office/drawing/2014/main" xmlns="" id="{009A18A0-640A-4179-B550-73EE2C9B35C3}"/>
                  </a:ext>
                </a:extLst>
              </p:cNvPr>
              <p:cNvSpPr/>
              <p:nvPr/>
            </p:nvSpPr>
            <p:spPr>
              <a:xfrm>
                <a:off x="2075216" y="1527435"/>
                <a:ext cx="51572" cy="74032"/>
              </a:xfrm>
              <a:custGeom>
                <a:avLst/>
                <a:gdLst>
                  <a:gd name="connsiteX0" fmla="*/ 3368 w 51572"/>
                  <a:gd name="connsiteY0" fmla="*/ 0 h 74032"/>
                  <a:gd name="connsiteX1" fmla="*/ 7409 w 51572"/>
                  <a:gd name="connsiteY1" fmla="*/ 0 h 74032"/>
                  <a:gd name="connsiteX2" fmla="*/ 14310 w 51572"/>
                  <a:gd name="connsiteY2" fmla="*/ 8380 h 74032"/>
                  <a:gd name="connsiteX3" fmla="*/ 28505 w 51572"/>
                  <a:gd name="connsiteY3" fmla="*/ 25039 h 74032"/>
                  <a:gd name="connsiteX4" fmla="*/ 51572 w 51572"/>
                  <a:gd name="connsiteY4" fmla="*/ 74032 h 74032"/>
                  <a:gd name="connsiteX5" fmla="*/ 41912 w 51572"/>
                  <a:gd name="connsiteY5" fmla="*/ 72751 h 74032"/>
                  <a:gd name="connsiteX6" fmla="*/ 22738 w 51572"/>
                  <a:gd name="connsiteY6" fmla="*/ 46924 h 74032"/>
                  <a:gd name="connsiteX7" fmla="*/ 6473 w 51572"/>
                  <a:gd name="connsiteY7" fmla="*/ 18336 h 74032"/>
                  <a:gd name="connsiteX8" fmla="*/ 3368 w 51572"/>
                  <a:gd name="connsiteY8" fmla="*/ 0 h 7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572" h="74032">
                    <a:moveTo>
                      <a:pt x="3368" y="0"/>
                    </a:moveTo>
                    <a:lnTo>
                      <a:pt x="7409" y="0"/>
                    </a:lnTo>
                    <a:cubicBezTo>
                      <a:pt x="9775" y="0"/>
                      <a:pt x="13078" y="4633"/>
                      <a:pt x="14310" y="8380"/>
                    </a:cubicBezTo>
                    <a:cubicBezTo>
                      <a:pt x="16972" y="16364"/>
                      <a:pt x="21161" y="20258"/>
                      <a:pt x="28505" y="25039"/>
                    </a:cubicBezTo>
                    <a:cubicBezTo>
                      <a:pt x="45362" y="36031"/>
                      <a:pt x="48023" y="54465"/>
                      <a:pt x="51572" y="74032"/>
                    </a:cubicBezTo>
                    <a:cubicBezTo>
                      <a:pt x="47136" y="73392"/>
                      <a:pt x="44129" y="73934"/>
                      <a:pt x="41912" y="72751"/>
                    </a:cubicBezTo>
                    <a:cubicBezTo>
                      <a:pt x="31364" y="67132"/>
                      <a:pt x="24956" y="58408"/>
                      <a:pt x="22738" y="46924"/>
                    </a:cubicBezTo>
                    <a:cubicBezTo>
                      <a:pt x="20471" y="35143"/>
                      <a:pt x="16035" y="26123"/>
                      <a:pt x="6473" y="18336"/>
                    </a:cubicBezTo>
                    <a:cubicBezTo>
                      <a:pt x="-1463" y="11928"/>
                      <a:pt x="-1611" y="9858"/>
                      <a:pt x="3368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61" name="Freeform: Shape 263">
                <a:extLst>
                  <a:ext uri="{FF2B5EF4-FFF2-40B4-BE49-F238E27FC236}">
                    <a16:creationId xmlns:a16="http://schemas.microsoft.com/office/drawing/2014/main" xmlns="" id="{92F85876-5BCC-412F-8395-3090F4B56FAD}"/>
                  </a:ext>
                </a:extLst>
              </p:cNvPr>
              <p:cNvSpPr/>
              <p:nvPr/>
            </p:nvSpPr>
            <p:spPr>
              <a:xfrm>
                <a:off x="1922968" y="1532362"/>
                <a:ext cx="14560" cy="26523"/>
              </a:xfrm>
              <a:custGeom>
                <a:avLst/>
                <a:gdLst>
                  <a:gd name="connsiteX0" fmla="*/ 3557 w 14560"/>
                  <a:gd name="connsiteY0" fmla="*/ 0 h 26523"/>
                  <a:gd name="connsiteX1" fmla="*/ 4592 w 14560"/>
                  <a:gd name="connsiteY1" fmla="*/ 0 h 26523"/>
                  <a:gd name="connsiteX2" fmla="*/ 14499 w 14560"/>
                  <a:gd name="connsiteY2" fmla="*/ 21392 h 26523"/>
                  <a:gd name="connsiteX3" fmla="*/ 9570 w 14560"/>
                  <a:gd name="connsiteY3" fmla="*/ 26272 h 26523"/>
                  <a:gd name="connsiteX4" fmla="*/ 2867 w 14560"/>
                  <a:gd name="connsiteY4" fmla="*/ 25089 h 26523"/>
                  <a:gd name="connsiteX5" fmla="*/ 3557 w 14560"/>
                  <a:gd name="connsiteY5" fmla="*/ 0 h 2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0" h="26523">
                    <a:moveTo>
                      <a:pt x="3557" y="0"/>
                    </a:moveTo>
                    <a:lnTo>
                      <a:pt x="4592" y="0"/>
                    </a:lnTo>
                    <a:cubicBezTo>
                      <a:pt x="11295" y="4929"/>
                      <a:pt x="15091" y="12421"/>
                      <a:pt x="14499" y="21392"/>
                    </a:cubicBezTo>
                    <a:cubicBezTo>
                      <a:pt x="14351" y="23511"/>
                      <a:pt x="11739" y="25483"/>
                      <a:pt x="9570" y="26272"/>
                    </a:cubicBezTo>
                    <a:cubicBezTo>
                      <a:pt x="7697" y="26962"/>
                      <a:pt x="3014" y="26124"/>
                      <a:pt x="2867" y="25089"/>
                    </a:cubicBezTo>
                    <a:cubicBezTo>
                      <a:pt x="1487" y="16315"/>
                      <a:pt x="-3196" y="9858"/>
                      <a:pt x="3557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62" name="Freeform: Shape 262">
                <a:extLst>
                  <a:ext uri="{FF2B5EF4-FFF2-40B4-BE49-F238E27FC236}">
                    <a16:creationId xmlns:a16="http://schemas.microsoft.com/office/drawing/2014/main" xmlns="" id="{997F53C8-289C-41D8-B2F8-1A73CDFD7D48}"/>
                  </a:ext>
                </a:extLst>
              </p:cNvPr>
              <p:cNvSpPr/>
              <p:nvPr/>
            </p:nvSpPr>
            <p:spPr>
              <a:xfrm>
                <a:off x="2170348" y="1557686"/>
                <a:ext cx="60547" cy="89789"/>
              </a:xfrm>
              <a:custGeom>
                <a:avLst/>
                <a:gdLst>
                  <a:gd name="connsiteX0" fmla="*/ 60547 w 60547"/>
                  <a:gd name="connsiteY0" fmla="*/ 0 h 89789"/>
                  <a:gd name="connsiteX1" fmla="*/ 55386 w 60547"/>
                  <a:gd name="connsiteY1" fmla="*/ 33817 h 89789"/>
                  <a:gd name="connsiteX2" fmla="*/ 40994 w 60547"/>
                  <a:gd name="connsiteY2" fmla="*/ 89789 h 89789"/>
                  <a:gd name="connsiteX3" fmla="*/ 31874 w 60547"/>
                  <a:gd name="connsiteY3" fmla="*/ 87889 h 89789"/>
                  <a:gd name="connsiteX4" fmla="*/ 3484 w 60547"/>
                  <a:gd name="connsiteY4" fmla="*/ 66498 h 89789"/>
                  <a:gd name="connsiteX5" fmla="*/ 477 w 60547"/>
                  <a:gd name="connsiteY5" fmla="*/ 55358 h 89789"/>
                  <a:gd name="connsiteX6" fmla="*/ 9546 w 60547"/>
                  <a:gd name="connsiteY6" fmla="*/ 43233 h 89789"/>
                  <a:gd name="connsiteX7" fmla="*/ 12504 w 60547"/>
                  <a:gd name="connsiteY7" fmla="*/ 43183 h 89789"/>
                  <a:gd name="connsiteX8" fmla="*/ 34832 w 60547"/>
                  <a:gd name="connsiteY8" fmla="*/ 21989 h 89789"/>
                  <a:gd name="connsiteX9" fmla="*/ 40007 w 60547"/>
                  <a:gd name="connsiteY9" fmla="*/ 15434 h 89789"/>
                  <a:gd name="connsiteX10" fmla="*/ 51775 w 60547"/>
                  <a:gd name="connsiteY10" fmla="*/ 8521 h 89789"/>
                  <a:gd name="connsiteX11" fmla="*/ 60547 w 60547"/>
                  <a:gd name="connsiteY11" fmla="*/ 0 h 89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547" h="89789">
                    <a:moveTo>
                      <a:pt x="60547" y="0"/>
                    </a:moveTo>
                    <a:lnTo>
                      <a:pt x="55386" y="33817"/>
                    </a:lnTo>
                    <a:lnTo>
                      <a:pt x="40994" y="89789"/>
                    </a:lnTo>
                    <a:lnTo>
                      <a:pt x="31874" y="87889"/>
                    </a:lnTo>
                    <a:cubicBezTo>
                      <a:pt x="10285" y="87495"/>
                      <a:pt x="9448" y="87002"/>
                      <a:pt x="3484" y="66498"/>
                    </a:cubicBezTo>
                    <a:cubicBezTo>
                      <a:pt x="2399" y="62801"/>
                      <a:pt x="1118" y="59153"/>
                      <a:pt x="477" y="55358"/>
                    </a:cubicBezTo>
                    <a:cubicBezTo>
                      <a:pt x="-1002" y="46486"/>
                      <a:pt x="674" y="44465"/>
                      <a:pt x="9546" y="43233"/>
                    </a:cubicBezTo>
                    <a:cubicBezTo>
                      <a:pt x="10532" y="43085"/>
                      <a:pt x="11962" y="43677"/>
                      <a:pt x="12504" y="43183"/>
                    </a:cubicBezTo>
                    <a:cubicBezTo>
                      <a:pt x="20045" y="36185"/>
                      <a:pt x="27537" y="29235"/>
                      <a:pt x="34832" y="21989"/>
                    </a:cubicBezTo>
                    <a:cubicBezTo>
                      <a:pt x="36853" y="19968"/>
                      <a:pt x="37937" y="15828"/>
                      <a:pt x="40007" y="15434"/>
                    </a:cubicBezTo>
                    <a:cubicBezTo>
                      <a:pt x="45084" y="14498"/>
                      <a:pt x="48621" y="11700"/>
                      <a:pt x="51775" y="8521"/>
                    </a:cubicBezTo>
                    <a:lnTo>
                      <a:pt x="60547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63" name="Freeform: Shape 261">
                <a:extLst>
                  <a:ext uri="{FF2B5EF4-FFF2-40B4-BE49-F238E27FC236}">
                    <a16:creationId xmlns:a16="http://schemas.microsoft.com/office/drawing/2014/main" xmlns="" id="{D4A3BC5D-5A2E-40D0-9F5F-B69A626B878B}"/>
                  </a:ext>
                </a:extLst>
              </p:cNvPr>
              <p:cNvSpPr/>
              <p:nvPr/>
            </p:nvSpPr>
            <p:spPr>
              <a:xfrm>
                <a:off x="2055395" y="1566868"/>
                <a:ext cx="87457" cy="101307"/>
              </a:xfrm>
              <a:custGeom>
                <a:avLst/>
                <a:gdLst>
                  <a:gd name="connsiteX0" fmla="*/ 2894 w 87457"/>
                  <a:gd name="connsiteY0" fmla="*/ 0 h 101307"/>
                  <a:gd name="connsiteX1" fmla="*/ 3930 w 87457"/>
                  <a:gd name="connsiteY1" fmla="*/ 0 h 101307"/>
                  <a:gd name="connsiteX2" fmla="*/ 30398 w 87457"/>
                  <a:gd name="connsiteY2" fmla="*/ 13850 h 101307"/>
                  <a:gd name="connsiteX3" fmla="*/ 51593 w 87457"/>
                  <a:gd name="connsiteY3" fmla="*/ 33960 h 101307"/>
                  <a:gd name="connsiteX4" fmla="*/ 63274 w 87457"/>
                  <a:gd name="connsiteY4" fmla="*/ 45297 h 101307"/>
                  <a:gd name="connsiteX5" fmla="*/ 72689 w 87457"/>
                  <a:gd name="connsiteY5" fmla="*/ 60478 h 101307"/>
                  <a:gd name="connsiteX6" fmla="*/ 87229 w 87457"/>
                  <a:gd name="connsiteY6" fmla="*/ 89806 h 101307"/>
                  <a:gd name="connsiteX7" fmla="*/ 69879 w 87457"/>
                  <a:gd name="connsiteY7" fmla="*/ 98776 h 101307"/>
                  <a:gd name="connsiteX8" fmla="*/ 48438 w 87457"/>
                  <a:gd name="connsiteY8" fmla="*/ 73589 h 101307"/>
                  <a:gd name="connsiteX9" fmla="*/ 41291 w 87457"/>
                  <a:gd name="connsiteY9" fmla="*/ 59493 h 101307"/>
                  <a:gd name="connsiteX10" fmla="*/ 7084 w 87457"/>
                  <a:gd name="connsiteY10" fmla="*/ 14688 h 101307"/>
                  <a:gd name="connsiteX11" fmla="*/ 36 w 87457"/>
                  <a:gd name="connsiteY11" fmla="*/ 3746 h 101307"/>
                  <a:gd name="connsiteX12" fmla="*/ 2894 w 87457"/>
                  <a:gd name="connsiteY12" fmla="*/ 0 h 101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7457" h="101307">
                    <a:moveTo>
                      <a:pt x="2894" y="0"/>
                    </a:moveTo>
                    <a:lnTo>
                      <a:pt x="3930" y="0"/>
                    </a:lnTo>
                    <a:cubicBezTo>
                      <a:pt x="14379" y="0"/>
                      <a:pt x="23103" y="5866"/>
                      <a:pt x="30398" y="13850"/>
                    </a:cubicBezTo>
                    <a:cubicBezTo>
                      <a:pt x="37003" y="21047"/>
                      <a:pt x="44445" y="27257"/>
                      <a:pt x="51593" y="33960"/>
                    </a:cubicBezTo>
                    <a:cubicBezTo>
                      <a:pt x="55585" y="37756"/>
                      <a:pt x="61697" y="40713"/>
                      <a:pt x="63274" y="45297"/>
                    </a:cubicBezTo>
                    <a:cubicBezTo>
                      <a:pt x="65394" y="51458"/>
                      <a:pt x="69189" y="55599"/>
                      <a:pt x="72689" y="60478"/>
                    </a:cubicBezTo>
                    <a:cubicBezTo>
                      <a:pt x="78998" y="69351"/>
                      <a:pt x="89102" y="76300"/>
                      <a:pt x="87229" y="89806"/>
                    </a:cubicBezTo>
                    <a:cubicBezTo>
                      <a:pt x="85849" y="99762"/>
                      <a:pt x="78307" y="104642"/>
                      <a:pt x="69879" y="98776"/>
                    </a:cubicBezTo>
                    <a:cubicBezTo>
                      <a:pt x="60662" y="92319"/>
                      <a:pt x="52874" y="84384"/>
                      <a:pt x="48438" y="73589"/>
                    </a:cubicBezTo>
                    <a:cubicBezTo>
                      <a:pt x="46466" y="68709"/>
                      <a:pt x="44495" y="63583"/>
                      <a:pt x="41291" y="59493"/>
                    </a:cubicBezTo>
                    <a:cubicBezTo>
                      <a:pt x="29659" y="44755"/>
                      <a:pt x="22265" y="26863"/>
                      <a:pt x="7084" y="14688"/>
                    </a:cubicBezTo>
                    <a:cubicBezTo>
                      <a:pt x="3831" y="12125"/>
                      <a:pt x="2007" y="7640"/>
                      <a:pt x="36" y="3746"/>
                    </a:cubicBezTo>
                    <a:cubicBezTo>
                      <a:pt x="-309" y="3056"/>
                      <a:pt x="1859" y="0"/>
                      <a:pt x="2894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64" name="Freeform: Shape 259">
                <a:extLst>
                  <a:ext uri="{FF2B5EF4-FFF2-40B4-BE49-F238E27FC236}">
                    <a16:creationId xmlns:a16="http://schemas.microsoft.com/office/drawing/2014/main" xmlns="" id="{1D599A1C-433A-489E-9AD9-474FEEDF883E}"/>
                  </a:ext>
                </a:extLst>
              </p:cNvPr>
              <p:cNvSpPr/>
              <p:nvPr/>
            </p:nvSpPr>
            <p:spPr>
              <a:xfrm>
                <a:off x="1608484" y="1731690"/>
                <a:ext cx="60162" cy="117159"/>
              </a:xfrm>
              <a:custGeom>
                <a:avLst/>
                <a:gdLst>
                  <a:gd name="connsiteX0" fmla="*/ 53507 w 60162"/>
                  <a:gd name="connsiteY0" fmla="*/ 0 h 117159"/>
                  <a:gd name="connsiteX1" fmla="*/ 58337 w 60162"/>
                  <a:gd name="connsiteY1" fmla="*/ 28292 h 117159"/>
                  <a:gd name="connsiteX2" fmla="*/ 39459 w 60162"/>
                  <a:gd name="connsiteY2" fmla="*/ 80095 h 117159"/>
                  <a:gd name="connsiteX3" fmla="*/ 35270 w 60162"/>
                  <a:gd name="connsiteY3" fmla="*/ 101339 h 117159"/>
                  <a:gd name="connsiteX4" fmla="*/ 7815 w 60162"/>
                  <a:gd name="connsiteY4" fmla="*/ 115633 h 117159"/>
                  <a:gd name="connsiteX5" fmla="*/ 1161 w 60162"/>
                  <a:gd name="connsiteY5" fmla="*/ 96114 h 117159"/>
                  <a:gd name="connsiteX6" fmla="*/ 7126 w 60162"/>
                  <a:gd name="connsiteY6" fmla="*/ 72110 h 117159"/>
                  <a:gd name="connsiteX7" fmla="*/ 11167 w 60162"/>
                  <a:gd name="connsiteY7" fmla="*/ 56633 h 117159"/>
                  <a:gd name="connsiteX8" fmla="*/ 11167 w 60162"/>
                  <a:gd name="connsiteY8" fmla="*/ 41551 h 117159"/>
                  <a:gd name="connsiteX9" fmla="*/ 17131 w 60162"/>
                  <a:gd name="connsiteY9" fmla="*/ 31693 h 117159"/>
                  <a:gd name="connsiteX10" fmla="*/ 52472 w 60162"/>
                  <a:gd name="connsiteY10" fmla="*/ 937 h 117159"/>
                  <a:gd name="connsiteX11" fmla="*/ 53507 w 60162"/>
                  <a:gd name="connsiteY11" fmla="*/ 0 h 11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162" h="117159">
                    <a:moveTo>
                      <a:pt x="53507" y="0"/>
                    </a:moveTo>
                    <a:cubicBezTo>
                      <a:pt x="61048" y="8379"/>
                      <a:pt x="61442" y="18632"/>
                      <a:pt x="58337" y="28292"/>
                    </a:cubicBezTo>
                    <a:cubicBezTo>
                      <a:pt x="52718" y="45740"/>
                      <a:pt x="45423" y="62696"/>
                      <a:pt x="39459" y="80095"/>
                    </a:cubicBezTo>
                    <a:cubicBezTo>
                      <a:pt x="37143" y="86848"/>
                      <a:pt x="36403" y="94192"/>
                      <a:pt x="35270" y="101339"/>
                    </a:cubicBezTo>
                    <a:cubicBezTo>
                      <a:pt x="33397" y="112774"/>
                      <a:pt x="17969" y="120611"/>
                      <a:pt x="7815" y="115633"/>
                    </a:cubicBezTo>
                    <a:cubicBezTo>
                      <a:pt x="-1057" y="111246"/>
                      <a:pt x="3626" y="102521"/>
                      <a:pt x="1161" y="96114"/>
                    </a:cubicBezTo>
                    <a:cubicBezTo>
                      <a:pt x="-2092" y="87686"/>
                      <a:pt x="2000" y="78912"/>
                      <a:pt x="7126" y="72110"/>
                    </a:cubicBezTo>
                    <a:cubicBezTo>
                      <a:pt x="10921" y="67033"/>
                      <a:pt x="12942" y="63090"/>
                      <a:pt x="11167" y="56633"/>
                    </a:cubicBezTo>
                    <a:cubicBezTo>
                      <a:pt x="9886" y="51951"/>
                      <a:pt x="10181" y="46431"/>
                      <a:pt x="11167" y="41551"/>
                    </a:cubicBezTo>
                    <a:cubicBezTo>
                      <a:pt x="11956" y="37903"/>
                      <a:pt x="14272" y="32679"/>
                      <a:pt x="17131" y="31693"/>
                    </a:cubicBezTo>
                    <a:cubicBezTo>
                      <a:pt x="33150" y="26074"/>
                      <a:pt x="42959" y="13752"/>
                      <a:pt x="52472" y="937"/>
                    </a:cubicBezTo>
                    <a:lnTo>
                      <a:pt x="53507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65" name="Freeform: Shape 257">
                <a:extLst>
                  <a:ext uri="{FF2B5EF4-FFF2-40B4-BE49-F238E27FC236}">
                    <a16:creationId xmlns:a16="http://schemas.microsoft.com/office/drawing/2014/main" xmlns="" id="{2168C5E1-FD5A-4658-9448-E5A856E2A980}"/>
                  </a:ext>
                </a:extLst>
              </p:cNvPr>
              <p:cNvSpPr/>
              <p:nvPr/>
            </p:nvSpPr>
            <p:spPr>
              <a:xfrm>
                <a:off x="1180581" y="921090"/>
                <a:ext cx="299" cy="319"/>
              </a:xfrm>
              <a:custGeom>
                <a:avLst/>
                <a:gdLst>
                  <a:gd name="connsiteX0" fmla="*/ 299 w 299"/>
                  <a:gd name="connsiteY0" fmla="*/ 0 h 319"/>
                  <a:gd name="connsiteX1" fmla="*/ 198 w 299"/>
                  <a:gd name="connsiteY1" fmla="*/ 136 h 319"/>
                  <a:gd name="connsiteX2" fmla="*/ 0 w 299"/>
                  <a:gd name="connsiteY2" fmla="*/ 319 h 319"/>
                  <a:gd name="connsiteX3" fmla="*/ 99 w 299"/>
                  <a:gd name="connsiteY3" fmla="*/ 186 h 319"/>
                  <a:gd name="connsiteX4" fmla="*/ 299 w 299"/>
                  <a:gd name="connsiteY4" fmla="*/ 0 h 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" h="319">
                    <a:moveTo>
                      <a:pt x="299" y="0"/>
                    </a:moveTo>
                    <a:lnTo>
                      <a:pt x="198" y="136"/>
                    </a:lnTo>
                    <a:lnTo>
                      <a:pt x="0" y="319"/>
                    </a:lnTo>
                    <a:lnTo>
                      <a:pt x="99" y="186"/>
                    </a:lnTo>
                    <a:lnTo>
                      <a:pt x="299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66" name="Freeform: Shape 256">
                <a:extLst>
                  <a:ext uri="{FF2B5EF4-FFF2-40B4-BE49-F238E27FC236}">
                    <a16:creationId xmlns:a16="http://schemas.microsoft.com/office/drawing/2014/main" xmlns="" id="{87FF07B0-01CA-420C-AB33-5E0710F2CCB9}"/>
                  </a:ext>
                </a:extLst>
              </p:cNvPr>
              <p:cNvSpPr/>
              <p:nvPr/>
            </p:nvSpPr>
            <p:spPr>
              <a:xfrm>
                <a:off x="1168575" y="921409"/>
                <a:ext cx="12006" cy="16072"/>
              </a:xfrm>
              <a:custGeom>
                <a:avLst/>
                <a:gdLst>
                  <a:gd name="connsiteX0" fmla="*/ 12006 w 12006"/>
                  <a:gd name="connsiteY0" fmla="*/ 0 h 16072"/>
                  <a:gd name="connsiteX1" fmla="*/ 0 w 12006"/>
                  <a:gd name="connsiteY1" fmla="*/ 16072 h 16072"/>
                  <a:gd name="connsiteX2" fmla="*/ 1016 w 12006"/>
                  <a:gd name="connsiteY2" fmla="*/ 10513 h 16072"/>
                  <a:gd name="connsiteX3" fmla="*/ 3923 w 12006"/>
                  <a:gd name="connsiteY3" fmla="*/ 7457 h 16072"/>
                  <a:gd name="connsiteX4" fmla="*/ 12006 w 12006"/>
                  <a:gd name="connsiteY4" fmla="*/ 0 h 16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06" h="16072">
                    <a:moveTo>
                      <a:pt x="12006" y="0"/>
                    </a:moveTo>
                    <a:lnTo>
                      <a:pt x="0" y="16072"/>
                    </a:lnTo>
                    <a:lnTo>
                      <a:pt x="1016" y="10513"/>
                    </a:lnTo>
                    <a:cubicBezTo>
                      <a:pt x="1164" y="9380"/>
                      <a:pt x="2888" y="8443"/>
                      <a:pt x="3923" y="7457"/>
                    </a:cubicBezTo>
                    <a:lnTo>
                      <a:pt x="12006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67" name="Freeform: Shape 255">
                <a:extLst>
                  <a:ext uri="{FF2B5EF4-FFF2-40B4-BE49-F238E27FC236}">
                    <a16:creationId xmlns:a16="http://schemas.microsoft.com/office/drawing/2014/main" xmlns="" id="{F3C56E54-67DE-4559-B06D-CF868A3E834F}"/>
                  </a:ext>
                </a:extLst>
              </p:cNvPr>
              <p:cNvSpPr/>
              <p:nvPr/>
            </p:nvSpPr>
            <p:spPr>
              <a:xfrm>
                <a:off x="1168427" y="937481"/>
                <a:ext cx="148" cy="281"/>
              </a:xfrm>
              <a:custGeom>
                <a:avLst/>
                <a:gdLst>
                  <a:gd name="connsiteX0" fmla="*/ 148 w 148"/>
                  <a:gd name="connsiteY0" fmla="*/ 0 h 281"/>
                  <a:gd name="connsiteX1" fmla="*/ 128 w 148"/>
                  <a:gd name="connsiteY1" fmla="*/ 109 h 281"/>
                  <a:gd name="connsiteX2" fmla="*/ 0 w 148"/>
                  <a:gd name="connsiteY2" fmla="*/ 281 h 281"/>
                  <a:gd name="connsiteX3" fmla="*/ 29 w 148"/>
                  <a:gd name="connsiteY3" fmla="*/ 159 h 281"/>
                  <a:gd name="connsiteX4" fmla="*/ 148 w 148"/>
                  <a:gd name="connsiteY4" fmla="*/ 0 h 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" h="281">
                    <a:moveTo>
                      <a:pt x="148" y="0"/>
                    </a:moveTo>
                    <a:lnTo>
                      <a:pt x="128" y="109"/>
                    </a:lnTo>
                    <a:lnTo>
                      <a:pt x="0" y="281"/>
                    </a:lnTo>
                    <a:lnTo>
                      <a:pt x="29" y="159"/>
                    </a:lnTo>
                    <a:lnTo>
                      <a:pt x="148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68" name="Freeform: Shape 254">
                <a:extLst>
                  <a:ext uri="{FF2B5EF4-FFF2-40B4-BE49-F238E27FC236}">
                    <a16:creationId xmlns:a16="http://schemas.microsoft.com/office/drawing/2014/main" xmlns="" id="{9D1CC78A-8A5A-47CE-A65F-1A9EAB075EC2}"/>
                  </a:ext>
                </a:extLst>
              </p:cNvPr>
              <p:cNvSpPr/>
              <p:nvPr/>
            </p:nvSpPr>
            <p:spPr>
              <a:xfrm>
                <a:off x="1156836" y="947505"/>
                <a:ext cx="4331" cy="5638"/>
              </a:xfrm>
              <a:custGeom>
                <a:avLst/>
                <a:gdLst>
                  <a:gd name="connsiteX0" fmla="*/ 4331 w 4331"/>
                  <a:gd name="connsiteY0" fmla="*/ 0 h 5638"/>
                  <a:gd name="connsiteX1" fmla="*/ 2206 w 4331"/>
                  <a:gd name="connsiteY1" fmla="*/ 2851 h 5638"/>
                  <a:gd name="connsiteX2" fmla="*/ 0 w 4331"/>
                  <a:gd name="connsiteY2" fmla="*/ 5638 h 5638"/>
                  <a:gd name="connsiteX3" fmla="*/ 2108 w 4331"/>
                  <a:gd name="connsiteY3" fmla="*/ 2802 h 5638"/>
                  <a:gd name="connsiteX4" fmla="*/ 4331 w 4331"/>
                  <a:gd name="connsiteY4" fmla="*/ 0 h 5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1" h="5638">
                    <a:moveTo>
                      <a:pt x="4331" y="0"/>
                    </a:moveTo>
                    <a:lnTo>
                      <a:pt x="2206" y="2851"/>
                    </a:lnTo>
                    <a:lnTo>
                      <a:pt x="0" y="5638"/>
                    </a:lnTo>
                    <a:lnTo>
                      <a:pt x="2108" y="2802"/>
                    </a:lnTo>
                    <a:lnTo>
                      <a:pt x="4331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69" name="Freeform: Shape 252">
                <a:extLst>
                  <a:ext uri="{FF2B5EF4-FFF2-40B4-BE49-F238E27FC236}">
                    <a16:creationId xmlns:a16="http://schemas.microsoft.com/office/drawing/2014/main" xmlns="" id="{C0065C4F-4D77-4835-AF14-55E2AAF0B1DE}"/>
                  </a:ext>
                </a:extLst>
              </p:cNvPr>
              <p:cNvSpPr/>
              <p:nvPr/>
            </p:nvSpPr>
            <p:spPr>
              <a:xfrm>
                <a:off x="1151567" y="959397"/>
                <a:ext cx="321" cy="232"/>
              </a:xfrm>
              <a:custGeom>
                <a:avLst/>
                <a:gdLst>
                  <a:gd name="connsiteX0" fmla="*/ 321 w 321"/>
                  <a:gd name="connsiteY0" fmla="*/ 0 h 232"/>
                  <a:gd name="connsiteX1" fmla="*/ 181 w 321"/>
                  <a:gd name="connsiteY1" fmla="*/ 177 h 232"/>
                  <a:gd name="connsiteX2" fmla="*/ 0 w 321"/>
                  <a:gd name="connsiteY2" fmla="*/ 232 h 232"/>
                  <a:gd name="connsiteX3" fmla="*/ 83 w 321"/>
                  <a:gd name="connsiteY3" fmla="*/ 127 h 232"/>
                  <a:gd name="connsiteX4" fmla="*/ 321 w 321"/>
                  <a:gd name="connsiteY4" fmla="*/ 0 h 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" h="232">
                    <a:moveTo>
                      <a:pt x="321" y="0"/>
                    </a:moveTo>
                    <a:lnTo>
                      <a:pt x="181" y="177"/>
                    </a:lnTo>
                    <a:lnTo>
                      <a:pt x="0" y="232"/>
                    </a:lnTo>
                    <a:lnTo>
                      <a:pt x="83" y="127"/>
                    </a:lnTo>
                    <a:lnTo>
                      <a:pt x="321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70" name="Freeform: Shape 251">
                <a:extLst>
                  <a:ext uri="{FF2B5EF4-FFF2-40B4-BE49-F238E27FC236}">
                    <a16:creationId xmlns:a16="http://schemas.microsoft.com/office/drawing/2014/main" xmlns="" id="{B8F5B5AD-D6AA-4DCF-B9E5-4FB19B2926D4}"/>
                  </a:ext>
                </a:extLst>
              </p:cNvPr>
              <p:cNvSpPr/>
              <p:nvPr/>
            </p:nvSpPr>
            <p:spPr>
              <a:xfrm>
                <a:off x="1124639" y="959629"/>
                <a:ext cx="26928" cy="18966"/>
              </a:xfrm>
              <a:custGeom>
                <a:avLst/>
                <a:gdLst>
                  <a:gd name="connsiteX0" fmla="*/ 26928 w 26928"/>
                  <a:gd name="connsiteY0" fmla="*/ 0 h 18966"/>
                  <a:gd name="connsiteX1" fmla="*/ 11971 w 26928"/>
                  <a:gd name="connsiteY1" fmla="*/ 18966 h 18966"/>
                  <a:gd name="connsiteX2" fmla="*/ 0 w 26928"/>
                  <a:gd name="connsiteY2" fmla="*/ 10986 h 18966"/>
                  <a:gd name="connsiteX3" fmla="*/ 4288 w 26928"/>
                  <a:gd name="connsiteY3" fmla="*/ 6894 h 18966"/>
                  <a:gd name="connsiteX4" fmla="*/ 26928 w 26928"/>
                  <a:gd name="connsiteY4" fmla="*/ 0 h 1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28" h="18966">
                    <a:moveTo>
                      <a:pt x="26928" y="0"/>
                    </a:moveTo>
                    <a:lnTo>
                      <a:pt x="11971" y="18966"/>
                    </a:lnTo>
                    <a:lnTo>
                      <a:pt x="0" y="10986"/>
                    </a:lnTo>
                    <a:cubicBezTo>
                      <a:pt x="1577" y="9408"/>
                      <a:pt x="2760" y="7141"/>
                      <a:pt x="4288" y="6894"/>
                    </a:cubicBezTo>
                    <a:lnTo>
                      <a:pt x="26928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71" name="Freeform: Shape 249">
                <a:extLst>
                  <a:ext uri="{FF2B5EF4-FFF2-40B4-BE49-F238E27FC236}">
                    <a16:creationId xmlns:a16="http://schemas.microsoft.com/office/drawing/2014/main" xmlns="" id="{6E846E01-FE27-4FA6-B9B5-0CAD7FAB76EF}"/>
                  </a:ext>
                </a:extLst>
              </p:cNvPr>
              <p:cNvSpPr/>
              <p:nvPr/>
            </p:nvSpPr>
            <p:spPr>
              <a:xfrm>
                <a:off x="712038" y="966915"/>
                <a:ext cx="354" cy="158"/>
              </a:xfrm>
              <a:custGeom>
                <a:avLst/>
                <a:gdLst>
                  <a:gd name="connsiteX0" fmla="*/ 0 w 354"/>
                  <a:gd name="connsiteY0" fmla="*/ 0 h 158"/>
                  <a:gd name="connsiteX1" fmla="*/ 354 w 354"/>
                  <a:gd name="connsiteY1" fmla="*/ 60 h 158"/>
                  <a:gd name="connsiteX2" fmla="*/ 301 w 354"/>
                  <a:gd name="connsiteY2" fmla="*/ 158 h 158"/>
                  <a:gd name="connsiteX3" fmla="*/ 0 w 354"/>
                  <a:gd name="connsiteY3" fmla="*/ 0 h 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" h="158">
                    <a:moveTo>
                      <a:pt x="0" y="0"/>
                    </a:moveTo>
                    <a:lnTo>
                      <a:pt x="354" y="60"/>
                    </a:lnTo>
                    <a:lnTo>
                      <a:pt x="301" y="158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72" name="Freeform: Shape 245">
                <a:extLst>
                  <a:ext uri="{FF2B5EF4-FFF2-40B4-BE49-F238E27FC236}">
                    <a16:creationId xmlns:a16="http://schemas.microsoft.com/office/drawing/2014/main" xmlns="" id="{E731EE8A-EE18-4805-9EEC-46675AA550B2}"/>
                  </a:ext>
                </a:extLst>
              </p:cNvPr>
              <p:cNvSpPr/>
              <p:nvPr/>
            </p:nvSpPr>
            <p:spPr>
              <a:xfrm>
                <a:off x="1719902" y="995111"/>
                <a:ext cx="15170" cy="25679"/>
              </a:xfrm>
              <a:custGeom>
                <a:avLst/>
                <a:gdLst>
                  <a:gd name="connsiteX0" fmla="*/ 3897 w 15170"/>
                  <a:gd name="connsiteY0" fmla="*/ 0 h 25679"/>
                  <a:gd name="connsiteX1" fmla="*/ 5917 w 15170"/>
                  <a:gd name="connsiteY1" fmla="*/ 0 h 25679"/>
                  <a:gd name="connsiteX2" fmla="*/ 2911 w 15170"/>
                  <a:gd name="connsiteY2" fmla="*/ 25679 h 25679"/>
                  <a:gd name="connsiteX3" fmla="*/ 3 w 15170"/>
                  <a:gd name="connsiteY3" fmla="*/ 22476 h 25679"/>
                  <a:gd name="connsiteX4" fmla="*/ 3897 w 15170"/>
                  <a:gd name="connsiteY4" fmla="*/ 0 h 25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70" h="25679">
                    <a:moveTo>
                      <a:pt x="3897" y="0"/>
                    </a:moveTo>
                    <a:lnTo>
                      <a:pt x="5917" y="0"/>
                    </a:lnTo>
                    <a:cubicBezTo>
                      <a:pt x="18832" y="14786"/>
                      <a:pt x="18585" y="15230"/>
                      <a:pt x="2911" y="25679"/>
                    </a:cubicBezTo>
                    <a:cubicBezTo>
                      <a:pt x="1925" y="24693"/>
                      <a:pt x="-96" y="23363"/>
                      <a:pt x="3" y="22476"/>
                    </a:cubicBezTo>
                    <a:cubicBezTo>
                      <a:pt x="1087" y="14984"/>
                      <a:pt x="2566" y="14786"/>
                      <a:pt x="3897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73" name="Freeform: Shape 241">
                <a:extLst>
                  <a:ext uri="{FF2B5EF4-FFF2-40B4-BE49-F238E27FC236}">
                    <a16:creationId xmlns:a16="http://schemas.microsoft.com/office/drawing/2014/main" xmlns="" id="{4CB1E2D2-3AF2-46F4-8034-9D5E08B3C2EE}"/>
                  </a:ext>
                </a:extLst>
              </p:cNvPr>
              <p:cNvSpPr/>
              <p:nvPr/>
            </p:nvSpPr>
            <p:spPr>
              <a:xfrm>
                <a:off x="1368402" y="1023058"/>
                <a:ext cx="92833" cy="83547"/>
              </a:xfrm>
              <a:custGeom>
                <a:avLst/>
                <a:gdLst>
                  <a:gd name="connsiteX0" fmla="*/ 49705 w 92833"/>
                  <a:gd name="connsiteY0" fmla="*/ 0 h 83547"/>
                  <a:gd name="connsiteX1" fmla="*/ 56901 w 92833"/>
                  <a:gd name="connsiteY1" fmla="*/ 7196 h 83547"/>
                  <a:gd name="connsiteX2" fmla="*/ 44283 w 92833"/>
                  <a:gd name="connsiteY2" fmla="*/ 22476 h 83547"/>
                  <a:gd name="connsiteX3" fmla="*/ 54338 w 92833"/>
                  <a:gd name="connsiteY3" fmla="*/ 46529 h 83547"/>
                  <a:gd name="connsiteX4" fmla="*/ 72575 w 92833"/>
                  <a:gd name="connsiteY4" fmla="*/ 44853 h 83547"/>
                  <a:gd name="connsiteX5" fmla="*/ 92833 w 92833"/>
                  <a:gd name="connsiteY5" fmla="*/ 48796 h 83547"/>
                  <a:gd name="connsiteX6" fmla="*/ 74645 w 92833"/>
                  <a:gd name="connsiteY6" fmla="*/ 55155 h 83547"/>
                  <a:gd name="connsiteX7" fmla="*/ 55226 w 92833"/>
                  <a:gd name="connsiteY7" fmla="*/ 60823 h 83547"/>
                  <a:gd name="connsiteX8" fmla="*/ 50346 w 92833"/>
                  <a:gd name="connsiteY8" fmla="*/ 60921 h 83547"/>
                  <a:gd name="connsiteX9" fmla="*/ 25060 w 92833"/>
                  <a:gd name="connsiteY9" fmla="*/ 74131 h 83547"/>
                  <a:gd name="connsiteX10" fmla="*/ 0 w 92833"/>
                  <a:gd name="connsiteY10" fmla="*/ 83547 h 83547"/>
                  <a:gd name="connsiteX11" fmla="*/ 9091 w 92833"/>
                  <a:gd name="connsiteY11" fmla="*/ 72208 h 83547"/>
                  <a:gd name="connsiteX12" fmla="*/ 19047 w 92833"/>
                  <a:gd name="connsiteY12" fmla="*/ 59048 h 83547"/>
                  <a:gd name="connsiteX13" fmla="*/ 19885 w 92833"/>
                  <a:gd name="connsiteY13" fmla="*/ 44754 h 83547"/>
                  <a:gd name="connsiteX14" fmla="*/ 9288 w 92833"/>
                  <a:gd name="connsiteY14" fmla="*/ 35586 h 83547"/>
                  <a:gd name="connsiteX15" fmla="*/ 49705 w 92833"/>
                  <a:gd name="connsiteY15" fmla="*/ 0 h 83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2833" h="83547">
                    <a:moveTo>
                      <a:pt x="49705" y="0"/>
                    </a:moveTo>
                    <a:cubicBezTo>
                      <a:pt x="51923" y="2218"/>
                      <a:pt x="54289" y="4584"/>
                      <a:pt x="56901" y="7196"/>
                    </a:cubicBezTo>
                    <a:cubicBezTo>
                      <a:pt x="52514" y="12470"/>
                      <a:pt x="47980" y="17202"/>
                      <a:pt x="44283" y="22476"/>
                    </a:cubicBezTo>
                    <a:cubicBezTo>
                      <a:pt x="37777" y="31791"/>
                      <a:pt x="43297" y="45444"/>
                      <a:pt x="54338" y="46529"/>
                    </a:cubicBezTo>
                    <a:cubicBezTo>
                      <a:pt x="60302" y="47120"/>
                      <a:pt x="66463" y="45001"/>
                      <a:pt x="72575" y="44853"/>
                    </a:cubicBezTo>
                    <a:cubicBezTo>
                      <a:pt x="79525" y="44656"/>
                      <a:pt x="87214" y="41846"/>
                      <a:pt x="92833" y="48796"/>
                    </a:cubicBezTo>
                    <a:cubicBezTo>
                      <a:pt x="87904" y="54119"/>
                      <a:pt x="82137" y="55647"/>
                      <a:pt x="74645" y="55155"/>
                    </a:cubicBezTo>
                    <a:cubicBezTo>
                      <a:pt x="68040" y="54711"/>
                      <a:pt x="59464" y="51212"/>
                      <a:pt x="55226" y="60823"/>
                    </a:cubicBezTo>
                    <a:cubicBezTo>
                      <a:pt x="54930" y="61464"/>
                      <a:pt x="52021" y="60921"/>
                      <a:pt x="50346" y="60921"/>
                    </a:cubicBezTo>
                    <a:lnTo>
                      <a:pt x="25060" y="74131"/>
                    </a:lnTo>
                    <a:lnTo>
                      <a:pt x="0" y="83547"/>
                    </a:lnTo>
                    <a:lnTo>
                      <a:pt x="9091" y="72208"/>
                    </a:lnTo>
                    <a:cubicBezTo>
                      <a:pt x="10865" y="67230"/>
                      <a:pt x="15005" y="62745"/>
                      <a:pt x="19047" y="59048"/>
                    </a:cubicBezTo>
                    <a:cubicBezTo>
                      <a:pt x="25455" y="53281"/>
                      <a:pt x="26046" y="50620"/>
                      <a:pt x="19885" y="44754"/>
                    </a:cubicBezTo>
                    <a:cubicBezTo>
                      <a:pt x="16927" y="41945"/>
                      <a:pt x="13724" y="39431"/>
                      <a:pt x="9288" y="35586"/>
                    </a:cubicBezTo>
                    <a:cubicBezTo>
                      <a:pt x="23582" y="23018"/>
                      <a:pt x="36446" y="11681"/>
                      <a:pt x="49705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74" name="Freeform: Shape 240">
                <a:extLst>
                  <a:ext uri="{FF2B5EF4-FFF2-40B4-BE49-F238E27FC236}">
                    <a16:creationId xmlns:a16="http://schemas.microsoft.com/office/drawing/2014/main" xmlns="" id="{FED39523-C18D-4FAD-82AA-FC866ED419F1}"/>
                  </a:ext>
                </a:extLst>
              </p:cNvPr>
              <p:cNvSpPr/>
              <p:nvPr/>
            </p:nvSpPr>
            <p:spPr>
              <a:xfrm>
                <a:off x="717352" y="1029613"/>
                <a:ext cx="619" cy="247"/>
              </a:xfrm>
              <a:custGeom>
                <a:avLst/>
                <a:gdLst>
                  <a:gd name="connsiteX0" fmla="*/ 206 w 619"/>
                  <a:gd name="connsiteY0" fmla="*/ 0 h 247"/>
                  <a:gd name="connsiteX1" fmla="*/ 619 w 619"/>
                  <a:gd name="connsiteY1" fmla="*/ 0 h 247"/>
                  <a:gd name="connsiteX2" fmla="*/ 207 w 619"/>
                  <a:gd name="connsiteY2" fmla="*/ 247 h 247"/>
                  <a:gd name="connsiteX3" fmla="*/ 9 w 619"/>
                  <a:gd name="connsiteY3" fmla="*/ 247 h 247"/>
                  <a:gd name="connsiteX4" fmla="*/ 0 w 619"/>
                  <a:gd name="connsiteY4" fmla="*/ 244 h 247"/>
                  <a:gd name="connsiteX5" fmla="*/ 206 w 619"/>
                  <a:gd name="connsiteY5" fmla="*/ 0 h 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9" h="247">
                    <a:moveTo>
                      <a:pt x="206" y="0"/>
                    </a:moveTo>
                    <a:lnTo>
                      <a:pt x="619" y="0"/>
                    </a:lnTo>
                    <a:lnTo>
                      <a:pt x="207" y="247"/>
                    </a:lnTo>
                    <a:lnTo>
                      <a:pt x="9" y="247"/>
                    </a:lnTo>
                    <a:lnTo>
                      <a:pt x="0" y="244"/>
                    </a:lnTo>
                    <a:lnTo>
                      <a:pt x="206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75" name="Freeform: Shape 239">
                <a:extLst>
                  <a:ext uri="{FF2B5EF4-FFF2-40B4-BE49-F238E27FC236}">
                    <a16:creationId xmlns:a16="http://schemas.microsoft.com/office/drawing/2014/main" xmlns="" id="{878688C4-AE65-45D8-8225-934A00A799D3}"/>
                  </a:ext>
                </a:extLst>
              </p:cNvPr>
              <p:cNvSpPr/>
              <p:nvPr/>
            </p:nvSpPr>
            <p:spPr>
              <a:xfrm>
                <a:off x="1339292" y="1085014"/>
                <a:ext cx="92960" cy="38555"/>
              </a:xfrm>
              <a:custGeom>
                <a:avLst/>
                <a:gdLst>
                  <a:gd name="connsiteX0" fmla="*/ 86552 w 92960"/>
                  <a:gd name="connsiteY0" fmla="*/ 0 h 38555"/>
                  <a:gd name="connsiteX1" fmla="*/ 92960 w 92960"/>
                  <a:gd name="connsiteY1" fmla="*/ 4091 h 38555"/>
                  <a:gd name="connsiteX2" fmla="*/ 75807 w 92960"/>
                  <a:gd name="connsiteY2" fmla="*/ 8971 h 38555"/>
                  <a:gd name="connsiteX3" fmla="*/ 69055 w 92960"/>
                  <a:gd name="connsiteY3" fmla="*/ 27208 h 38555"/>
                  <a:gd name="connsiteX4" fmla="*/ 51951 w 92960"/>
                  <a:gd name="connsiteY4" fmla="*/ 33763 h 38555"/>
                  <a:gd name="connsiteX5" fmla="*/ 40910 w 92960"/>
                  <a:gd name="connsiteY5" fmla="*/ 35439 h 38555"/>
                  <a:gd name="connsiteX6" fmla="*/ 19420 w 92960"/>
                  <a:gd name="connsiteY6" fmla="*/ 35785 h 38555"/>
                  <a:gd name="connsiteX7" fmla="*/ 9513 w 92960"/>
                  <a:gd name="connsiteY7" fmla="*/ 36425 h 38555"/>
                  <a:gd name="connsiteX8" fmla="*/ 148 w 92960"/>
                  <a:gd name="connsiteY8" fmla="*/ 35193 h 38555"/>
                  <a:gd name="connsiteX9" fmla="*/ 0 w 92960"/>
                  <a:gd name="connsiteY9" fmla="*/ 32285 h 38555"/>
                  <a:gd name="connsiteX10" fmla="*/ 8527 w 92960"/>
                  <a:gd name="connsiteY10" fmla="*/ 29426 h 38555"/>
                  <a:gd name="connsiteX11" fmla="*/ 10705 w 92960"/>
                  <a:gd name="connsiteY11" fmla="*/ 28603 h 38555"/>
                  <a:gd name="connsiteX12" fmla="*/ 11534 w 92960"/>
                  <a:gd name="connsiteY12" fmla="*/ 34454 h 38555"/>
                  <a:gd name="connsiteX13" fmla="*/ 54169 w 92960"/>
                  <a:gd name="connsiteY13" fmla="*/ 12175 h 38555"/>
                  <a:gd name="connsiteX14" fmla="*/ 86552 w 92960"/>
                  <a:gd name="connsiteY14" fmla="*/ 0 h 3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2960" h="38555">
                    <a:moveTo>
                      <a:pt x="86552" y="0"/>
                    </a:moveTo>
                    <a:cubicBezTo>
                      <a:pt x="88820" y="1430"/>
                      <a:pt x="91087" y="2909"/>
                      <a:pt x="92960" y="4091"/>
                    </a:cubicBezTo>
                    <a:cubicBezTo>
                      <a:pt x="87587" y="14689"/>
                      <a:pt x="79258" y="5077"/>
                      <a:pt x="75807" y="8971"/>
                    </a:cubicBezTo>
                    <a:cubicBezTo>
                      <a:pt x="73294" y="16069"/>
                      <a:pt x="72209" y="22328"/>
                      <a:pt x="69055" y="27208"/>
                    </a:cubicBezTo>
                    <a:cubicBezTo>
                      <a:pt x="65407" y="32876"/>
                      <a:pt x="60133" y="36869"/>
                      <a:pt x="51951" y="33763"/>
                    </a:cubicBezTo>
                    <a:cubicBezTo>
                      <a:pt x="48945" y="32630"/>
                      <a:pt x="44656" y="35094"/>
                      <a:pt x="40910" y="35439"/>
                    </a:cubicBezTo>
                    <a:cubicBezTo>
                      <a:pt x="33813" y="36080"/>
                      <a:pt x="27060" y="41896"/>
                      <a:pt x="19420" y="35785"/>
                    </a:cubicBezTo>
                    <a:cubicBezTo>
                      <a:pt x="17547" y="34256"/>
                      <a:pt x="12865" y="36474"/>
                      <a:pt x="9513" y="36425"/>
                    </a:cubicBezTo>
                    <a:cubicBezTo>
                      <a:pt x="6408" y="36376"/>
                      <a:pt x="3253" y="35637"/>
                      <a:pt x="148" y="35193"/>
                    </a:cubicBezTo>
                    <a:cubicBezTo>
                      <a:pt x="99" y="34207"/>
                      <a:pt x="50" y="33271"/>
                      <a:pt x="0" y="32285"/>
                    </a:cubicBezTo>
                    <a:cubicBezTo>
                      <a:pt x="2810" y="31348"/>
                      <a:pt x="5669" y="30362"/>
                      <a:pt x="8527" y="29426"/>
                    </a:cubicBezTo>
                    <a:lnTo>
                      <a:pt x="10705" y="28603"/>
                    </a:lnTo>
                    <a:lnTo>
                      <a:pt x="11534" y="34454"/>
                    </a:lnTo>
                    <a:lnTo>
                      <a:pt x="54169" y="12175"/>
                    </a:lnTo>
                    <a:lnTo>
                      <a:pt x="86552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76" name="Freeform: Shape 238">
                <a:extLst>
                  <a:ext uri="{FF2B5EF4-FFF2-40B4-BE49-F238E27FC236}">
                    <a16:creationId xmlns:a16="http://schemas.microsoft.com/office/drawing/2014/main" xmlns="" id="{E2FB41A5-B5F9-4E7A-A6DB-2FC1D21DD8FD}"/>
                  </a:ext>
                </a:extLst>
              </p:cNvPr>
              <p:cNvSpPr/>
              <p:nvPr/>
            </p:nvSpPr>
            <p:spPr>
              <a:xfrm>
                <a:off x="1365932" y="1106605"/>
                <a:ext cx="2470" cy="920"/>
              </a:xfrm>
              <a:custGeom>
                <a:avLst/>
                <a:gdLst>
                  <a:gd name="connsiteX0" fmla="*/ 2470 w 2470"/>
                  <a:gd name="connsiteY0" fmla="*/ 0 h 920"/>
                  <a:gd name="connsiteX1" fmla="*/ 2393 w 2470"/>
                  <a:gd name="connsiteY1" fmla="*/ 97 h 920"/>
                  <a:gd name="connsiteX2" fmla="*/ 273 w 2470"/>
                  <a:gd name="connsiteY2" fmla="*/ 885 h 920"/>
                  <a:gd name="connsiteX3" fmla="*/ 0 w 2470"/>
                  <a:gd name="connsiteY3" fmla="*/ 920 h 920"/>
                  <a:gd name="connsiteX4" fmla="*/ 224 w 2470"/>
                  <a:gd name="connsiteY4" fmla="*/ 836 h 920"/>
                  <a:gd name="connsiteX5" fmla="*/ 2344 w 2470"/>
                  <a:gd name="connsiteY5" fmla="*/ 48 h 920"/>
                  <a:gd name="connsiteX6" fmla="*/ 2470 w 2470"/>
                  <a:gd name="connsiteY6" fmla="*/ 0 h 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" h="920">
                    <a:moveTo>
                      <a:pt x="2470" y="0"/>
                    </a:moveTo>
                    <a:lnTo>
                      <a:pt x="2393" y="97"/>
                    </a:lnTo>
                    <a:lnTo>
                      <a:pt x="273" y="885"/>
                    </a:lnTo>
                    <a:lnTo>
                      <a:pt x="0" y="920"/>
                    </a:lnTo>
                    <a:lnTo>
                      <a:pt x="224" y="836"/>
                    </a:lnTo>
                    <a:cubicBezTo>
                      <a:pt x="963" y="639"/>
                      <a:pt x="1653" y="343"/>
                      <a:pt x="2344" y="48"/>
                    </a:cubicBezTo>
                    <a:lnTo>
                      <a:pt x="2470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77" name="Freeform: Shape 237">
                <a:extLst>
                  <a:ext uri="{FF2B5EF4-FFF2-40B4-BE49-F238E27FC236}">
                    <a16:creationId xmlns:a16="http://schemas.microsoft.com/office/drawing/2014/main" xmlns="" id="{47A81E7D-42C7-427A-9C62-9E87A8D2DA10}"/>
                  </a:ext>
                </a:extLst>
              </p:cNvPr>
              <p:cNvSpPr/>
              <p:nvPr/>
            </p:nvSpPr>
            <p:spPr>
              <a:xfrm>
                <a:off x="1350378" y="1107525"/>
                <a:ext cx="15554" cy="5881"/>
              </a:xfrm>
              <a:custGeom>
                <a:avLst/>
                <a:gdLst>
                  <a:gd name="connsiteX0" fmla="*/ 15554 w 15554"/>
                  <a:gd name="connsiteY0" fmla="*/ 0 h 5881"/>
                  <a:gd name="connsiteX1" fmla="*/ 0 w 15554"/>
                  <a:gd name="connsiteY1" fmla="*/ 5881 h 5881"/>
                  <a:gd name="connsiteX2" fmla="*/ 8631 w 15554"/>
                  <a:gd name="connsiteY2" fmla="*/ 902 h 5881"/>
                  <a:gd name="connsiteX3" fmla="*/ 15554 w 15554"/>
                  <a:gd name="connsiteY3" fmla="*/ 0 h 5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54" h="5881">
                    <a:moveTo>
                      <a:pt x="15554" y="0"/>
                    </a:moveTo>
                    <a:lnTo>
                      <a:pt x="0" y="5881"/>
                    </a:lnTo>
                    <a:lnTo>
                      <a:pt x="8631" y="902"/>
                    </a:lnTo>
                    <a:lnTo>
                      <a:pt x="15554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78" name="Freeform: Shape 236">
                <a:extLst>
                  <a:ext uri="{FF2B5EF4-FFF2-40B4-BE49-F238E27FC236}">
                    <a16:creationId xmlns:a16="http://schemas.microsoft.com/office/drawing/2014/main" xmlns="" id="{63811883-7679-43E4-87F7-FA8E3F96F7D6}"/>
                  </a:ext>
                </a:extLst>
              </p:cNvPr>
              <p:cNvSpPr/>
              <p:nvPr/>
            </p:nvSpPr>
            <p:spPr>
              <a:xfrm>
                <a:off x="1349989" y="1113406"/>
                <a:ext cx="389" cy="211"/>
              </a:xfrm>
              <a:custGeom>
                <a:avLst/>
                <a:gdLst>
                  <a:gd name="connsiteX0" fmla="*/ 389 w 389"/>
                  <a:gd name="connsiteY0" fmla="*/ 0 h 211"/>
                  <a:gd name="connsiteX1" fmla="*/ 49 w 389"/>
                  <a:gd name="connsiteY1" fmla="*/ 196 h 211"/>
                  <a:gd name="connsiteX2" fmla="*/ 9 w 389"/>
                  <a:gd name="connsiteY2" fmla="*/ 211 h 211"/>
                  <a:gd name="connsiteX3" fmla="*/ 0 w 389"/>
                  <a:gd name="connsiteY3" fmla="*/ 147 h 211"/>
                  <a:gd name="connsiteX4" fmla="*/ 389 w 389"/>
                  <a:gd name="connsiteY4" fmla="*/ 0 h 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" h="211">
                    <a:moveTo>
                      <a:pt x="389" y="0"/>
                    </a:moveTo>
                    <a:lnTo>
                      <a:pt x="49" y="196"/>
                    </a:lnTo>
                    <a:lnTo>
                      <a:pt x="9" y="211"/>
                    </a:lnTo>
                    <a:lnTo>
                      <a:pt x="0" y="147"/>
                    </a:lnTo>
                    <a:lnTo>
                      <a:pt x="389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79" name="Freeform: Shape 232">
                <a:extLst>
                  <a:ext uri="{FF2B5EF4-FFF2-40B4-BE49-F238E27FC236}">
                    <a16:creationId xmlns:a16="http://schemas.microsoft.com/office/drawing/2014/main" xmlns="" id="{6636C1A3-3F71-4A23-B796-CE0DFCE5CF1C}"/>
                  </a:ext>
                </a:extLst>
              </p:cNvPr>
              <p:cNvSpPr/>
              <p:nvPr/>
            </p:nvSpPr>
            <p:spPr>
              <a:xfrm>
                <a:off x="1469614" y="1183001"/>
                <a:ext cx="108239" cy="59959"/>
              </a:xfrm>
              <a:custGeom>
                <a:avLst/>
                <a:gdLst>
                  <a:gd name="connsiteX0" fmla="*/ 72160 w 108239"/>
                  <a:gd name="connsiteY0" fmla="*/ 0 h 59959"/>
                  <a:gd name="connsiteX1" fmla="*/ 74871 w 108239"/>
                  <a:gd name="connsiteY1" fmla="*/ 12520 h 59959"/>
                  <a:gd name="connsiteX2" fmla="*/ 79701 w 108239"/>
                  <a:gd name="connsiteY2" fmla="*/ 26814 h 59959"/>
                  <a:gd name="connsiteX3" fmla="*/ 108239 w 108239"/>
                  <a:gd name="connsiteY3" fmla="*/ 44016 h 59959"/>
                  <a:gd name="connsiteX4" fmla="*/ 74772 w 108239"/>
                  <a:gd name="connsiteY4" fmla="*/ 55056 h 59959"/>
                  <a:gd name="connsiteX5" fmla="*/ 39333 w 108239"/>
                  <a:gd name="connsiteY5" fmla="*/ 49191 h 59959"/>
                  <a:gd name="connsiteX6" fmla="*/ 25088 w 108239"/>
                  <a:gd name="connsiteY6" fmla="*/ 54810 h 59959"/>
                  <a:gd name="connsiteX7" fmla="*/ 0 w 108239"/>
                  <a:gd name="connsiteY7" fmla="*/ 44312 h 59959"/>
                  <a:gd name="connsiteX8" fmla="*/ 27306 w 108239"/>
                  <a:gd name="connsiteY8" fmla="*/ 5274 h 59959"/>
                  <a:gd name="connsiteX9" fmla="*/ 38889 w 108239"/>
                  <a:gd name="connsiteY9" fmla="*/ 18484 h 59959"/>
                  <a:gd name="connsiteX10" fmla="*/ 52444 w 108239"/>
                  <a:gd name="connsiteY10" fmla="*/ 22279 h 59959"/>
                  <a:gd name="connsiteX11" fmla="*/ 60577 w 108239"/>
                  <a:gd name="connsiteY11" fmla="*/ 16512 h 59959"/>
                  <a:gd name="connsiteX12" fmla="*/ 57521 w 108239"/>
                  <a:gd name="connsiteY12" fmla="*/ 15477 h 59959"/>
                  <a:gd name="connsiteX13" fmla="*/ 51606 w 108239"/>
                  <a:gd name="connsiteY13" fmla="*/ 9563 h 59959"/>
                  <a:gd name="connsiteX14" fmla="*/ 72160 w 108239"/>
                  <a:gd name="connsiteY14" fmla="*/ 0 h 59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8239" h="59959">
                    <a:moveTo>
                      <a:pt x="72160" y="0"/>
                    </a:moveTo>
                    <a:cubicBezTo>
                      <a:pt x="76448" y="3352"/>
                      <a:pt x="78912" y="6655"/>
                      <a:pt x="74871" y="12520"/>
                    </a:cubicBezTo>
                    <a:cubicBezTo>
                      <a:pt x="70533" y="18829"/>
                      <a:pt x="72652" y="23216"/>
                      <a:pt x="79701" y="26814"/>
                    </a:cubicBezTo>
                    <a:cubicBezTo>
                      <a:pt x="89608" y="31891"/>
                      <a:pt x="98825" y="38249"/>
                      <a:pt x="108239" y="44016"/>
                    </a:cubicBezTo>
                    <a:cubicBezTo>
                      <a:pt x="97938" y="61809"/>
                      <a:pt x="91678" y="63485"/>
                      <a:pt x="74772" y="55056"/>
                    </a:cubicBezTo>
                    <a:cubicBezTo>
                      <a:pt x="63633" y="49487"/>
                      <a:pt x="51507" y="47910"/>
                      <a:pt x="39333" y="49191"/>
                    </a:cubicBezTo>
                    <a:cubicBezTo>
                      <a:pt x="34454" y="49733"/>
                      <a:pt x="30017" y="53923"/>
                      <a:pt x="25088" y="54810"/>
                    </a:cubicBezTo>
                    <a:cubicBezTo>
                      <a:pt x="14885" y="56732"/>
                      <a:pt x="5767" y="54465"/>
                      <a:pt x="0" y="44312"/>
                    </a:cubicBezTo>
                    <a:cubicBezTo>
                      <a:pt x="7344" y="23561"/>
                      <a:pt x="14146" y="13703"/>
                      <a:pt x="27306" y="5274"/>
                    </a:cubicBezTo>
                    <a:cubicBezTo>
                      <a:pt x="32679" y="8232"/>
                      <a:pt x="38298" y="9710"/>
                      <a:pt x="38889" y="18484"/>
                    </a:cubicBezTo>
                    <a:cubicBezTo>
                      <a:pt x="39333" y="24744"/>
                      <a:pt x="47663" y="22871"/>
                      <a:pt x="52444" y="22279"/>
                    </a:cubicBezTo>
                    <a:cubicBezTo>
                      <a:pt x="55352" y="21934"/>
                      <a:pt x="57866" y="18533"/>
                      <a:pt x="60577" y="16512"/>
                    </a:cubicBezTo>
                    <a:lnTo>
                      <a:pt x="57521" y="15477"/>
                    </a:lnTo>
                    <a:cubicBezTo>
                      <a:pt x="55845" y="13801"/>
                      <a:pt x="54120" y="12076"/>
                      <a:pt x="51606" y="9563"/>
                    </a:cubicBezTo>
                    <a:cubicBezTo>
                      <a:pt x="58556" y="6359"/>
                      <a:pt x="65111" y="3303"/>
                      <a:pt x="72160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80" name="Freeform: Shape 231">
                <a:extLst>
                  <a:ext uri="{FF2B5EF4-FFF2-40B4-BE49-F238E27FC236}">
                    <a16:creationId xmlns:a16="http://schemas.microsoft.com/office/drawing/2014/main" xmlns="" id="{14D64A07-6074-457A-8816-61C5A27D0FA1}"/>
                  </a:ext>
                </a:extLst>
              </p:cNvPr>
              <p:cNvSpPr/>
              <p:nvPr/>
            </p:nvSpPr>
            <p:spPr>
              <a:xfrm>
                <a:off x="1613293" y="1185382"/>
                <a:ext cx="65820" cy="97774"/>
              </a:xfrm>
              <a:custGeom>
                <a:avLst/>
                <a:gdLst>
                  <a:gd name="connsiteX0" fmla="*/ 31976 w 65820"/>
                  <a:gd name="connsiteY0" fmla="*/ 101 h 97774"/>
                  <a:gd name="connsiteX1" fmla="*/ 47366 w 65820"/>
                  <a:gd name="connsiteY1" fmla="*/ 12356 h 97774"/>
                  <a:gd name="connsiteX2" fmla="*/ 38494 w 65820"/>
                  <a:gd name="connsiteY2" fmla="*/ 16200 h 97774"/>
                  <a:gd name="connsiteX3" fmla="*/ 30756 w 65820"/>
                  <a:gd name="connsiteY3" fmla="*/ 21326 h 97774"/>
                  <a:gd name="connsiteX4" fmla="*/ 32678 w 65820"/>
                  <a:gd name="connsiteY4" fmla="*/ 33107 h 97774"/>
                  <a:gd name="connsiteX5" fmla="*/ 49683 w 65820"/>
                  <a:gd name="connsiteY5" fmla="*/ 43950 h 97774"/>
                  <a:gd name="connsiteX6" fmla="*/ 64815 w 65820"/>
                  <a:gd name="connsiteY6" fmla="*/ 55583 h 97774"/>
                  <a:gd name="connsiteX7" fmla="*/ 53478 w 65820"/>
                  <a:gd name="connsiteY7" fmla="*/ 61349 h 97774"/>
                  <a:gd name="connsiteX8" fmla="*/ 64519 w 65820"/>
                  <a:gd name="connsiteY8" fmla="*/ 77122 h 97774"/>
                  <a:gd name="connsiteX9" fmla="*/ 64568 w 65820"/>
                  <a:gd name="connsiteY9" fmla="*/ 88951 h 97774"/>
                  <a:gd name="connsiteX10" fmla="*/ 54267 w 65820"/>
                  <a:gd name="connsiteY10" fmla="*/ 97774 h 97774"/>
                  <a:gd name="connsiteX11" fmla="*/ 34502 w 65820"/>
                  <a:gd name="connsiteY11" fmla="*/ 87078 h 97774"/>
                  <a:gd name="connsiteX12" fmla="*/ 26073 w 65820"/>
                  <a:gd name="connsiteY12" fmla="*/ 69729 h 97774"/>
                  <a:gd name="connsiteX13" fmla="*/ 25235 w 65820"/>
                  <a:gd name="connsiteY13" fmla="*/ 57751 h 97774"/>
                  <a:gd name="connsiteX14" fmla="*/ 985 w 65820"/>
                  <a:gd name="connsiteY14" fmla="*/ 23249 h 97774"/>
                  <a:gd name="connsiteX15" fmla="*/ 0 w 65820"/>
                  <a:gd name="connsiteY15" fmla="*/ 22214 h 97774"/>
                  <a:gd name="connsiteX16" fmla="*/ 16068 w 65820"/>
                  <a:gd name="connsiteY16" fmla="*/ 7920 h 97774"/>
                  <a:gd name="connsiteX17" fmla="*/ 31976 w 65820"/>
                  <a:gd name="connsiteY17" fmla="*/ 101 h 9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5820" h="97774">
                    <a:moveTo>
                      <a:pt x="31976" y="101"/>
                    </a:moveTo>
                    <a:cubicBezTo>
                      <a:pt x="37385" y="773"/>
                      <a:pt x="42708" y="4790"/>
                      <a:pt x="47366" y="12356"/>
                    </a:cubicBezTo>
                    <a:cubicBezTo>
                      <a:pt x="44360" y="13637"/>
                      <a:pt x="41304" y="14722"/>
                      <a:pt x="38494" y="16200"/>
                    </a:cubicBezTo>
                    <a:cubicBezTo>
                      <a:pt x="35685" y="17679"/>
                      <a:pt x="31249" y="19158"/>
                      <a:pt x="30756" y="21326"/>
                    </a:cubicBezTo>
                    <a:cubicBezTo>
                      <a:pt x="29967" y="25072"/>
                      <a:pt x="30313" y="30741"/>
                      <a:pt x="32678" y="33107"/>
                    </a:cubicBezTo>
                    <a:cubicBezTo>
                      <a:pt x="37410" y="37838"/>
                      <a:pt x="43620" y="43260"/>
                      <a:pt x="49683" y="43950"/>
                    </a:cubicBezTo>
                    <a:cubicBezTo>
                      <a:pt x="57767" y="44838"/>
                      <a:pt x="61512" y="48682"/>
                      <a:pt x="64815" y="55583"/>
                    </a:cubicBezTo>
                    <a:cubicBezTo>
                      <a:pt x="61660" y="57160"/>
                      <a:pt x="58161" y="58983"/>
                      <a:pt x="53478" y="61349"/>
                    </a:cubicBezTo>
                    <a:cubicBezTo>
                      <a:pt x="57323" y="66672"/>
                      <a:pt x="61808" y="71454"/>
                      <a:pt x="64519" y="77122"/>
                    </a:cubicBezTo>
                    <a:cubicBezTo>
                      <a:pt x="66195" y="80375"/>
                      <a:pt x="66293" y="85846"/>
                      <a:pt x="64568" y="88951"/>
                    </a:cubicBezTo>
                    <a:cubicBezTo>
                      <a:pt x="62498" y="92648"/>
                      <a:pt x="57767" y="94916"/>
                      <a:pt x="54267" y="97774"/>
                    </a:cubicBezTo>
                    <a:cubicBezTo>
                      <a:pt x="47268" y="93979"/>
                      <a:pt x="40860" y="90578"/>
                      <a:pt x="34502" y="87078"/>
                    </a:cubicBezTo>
                    <a:cubicBezTo>
                      <a:pt x="27651" y="83332"/>
                      <a:pt x="21243" y="79735"/>
                      <a:pt x="26073" y="69729"/>
                    </a:cubicBezTo>
                    <a:cubicBezTo>
                      <a:pt x="27602" y="66574"/>
                      <a:pt x="26271" y="61596"/>
                      <a:pt x="25235" y="57751"/>
                    </a:cubicBezTo>
                    <a:cubicBezTo>
                      <a:pt x="21539" y="43260"/>
                      <a:pt x="7590" y="35818"/>
                      <a:pt x="985" y="23249"/>
                    </a:cubicBezTo>
                    <a:lnTo>
                      <a:pt x="0" y="22214"/>
                    </a:lnTo>
                    <a:cubicBezTo>
                      <a:pt x="5421" y="17482"/>
                      <a:pt x="11435" y="13293"/>
                      <a:pt x="16068" y="7920"/>
                    </a:cubicBezTo>
                    <a:cubicBezTo>
                      <a:pt x="21070" y="2103"/>
                      <a:pt x="26566" y="-571"/>
                      <a:pt x="31976" y="101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81" name="Freeform: Shape 230">
                <a:extLst>
                  <a:ext uri="{FF2B5EF4-FFF2-40B4-BE49-F238E27FC236}">
                    <a16:creationId xmlns:a16="http://schemas.microsoft.com/office/drawing/2014/main" xmlns="" id="{FE088721-746A-44D5-A9B2-83D8EBC3AEF5}"/>
                  </a:ext>
                </a:extLst>
              </p:cNvPr>
              <p:cNvSpPr/>
              <p:nvPr/>
            </p:nvSpPr>
            <p:spPr>
              <a:xfrm>
                <a:off x="603184" y="1192416"/>
                <a:ext cx="11754" cy="20220"/>
              </a:xfrm>
              <a:custGeom>
                <a:avLst/>
                <a:gdLst>
                  <a:gd name="connsiteX0" fmla="*/ 6677 w 11754"/>
                  <a:gd name="connsiteY0" fmla="*/ 0 h 20220"/>
                  <a:gd name="connsiteX1" fmla="*/ 11754 w 11754"/>
                  <a:gd name="connsiteY1" fmla="*/ 6062 h 20220"/>
                  <a:gd name="connsiteX2" fmla="*/ 0 w 11754"/>
                  <a:gd name="connsiteY2" fmla="*/ 20220 h 20220"/>
                  <a:gd name="connsiteX3" fmla="*/ 4801 w 11754"/>
                  <a:gd name="connsiteY3" fmla="*/ 1550 h 20220"/>
                  <a:gd name="connsiteX4" fmla="*/ 6677 w 11754"/>
                  <a:gd name="connsiteY4" fmla="*/ 0 h 2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54" h="20220">
                    <a:moveTo>
                      <a:pt x="6677" y="0"/>
                    </a:moveTo>
                    <a:lnTo>
                      <a:pt x="11754" y="6062"/>
                    </a:lnTo>
                    <a:lnTo>
                      <a:pt x="0" y="20220"/>
                    </a:lnTo>
                    <a:lnTo>
                      <a:pt x="4801" y="1550"/>
                    </a:lnTo>
                    <a:lnTo>
                      <a:pt x="6677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82" name="Freeform: Shape 229">
                <a:extLst>
                  <a:ext uri="{FF2B5EF4-FFF2-40B4-BE49-F238E27FC236}">
                    <a16:creationId xmlns:a16="http://schemas.microsoft.com/office/drawing/2014/main" xmlns="" id="{FE2D59E0-2332-453F-A74F-BA5C48E44BD4}"/>
                  </a:ext>
                </a:extLst>
              </p:cNvPr>
              <p:cNvSpPr/>
              <p:nvPr/>
            </p:nvSpPr>
            <p:spPr>
              <a:xfrm>
                <a:off x="759774" y="1199558"/>
                <a:ext cx="7024" cy="6807"/>
              </a:xfrm>
              <a:custGeom>
                <a:avLst/>
                <a:gdLst>
                  <a:gd name="connsiteX0" fmla="*/ 217 w 7024"/>
                  <a:gd name="connsiteY0" fmla="*/ 1262 h 6807"/>
                  <a:gd name="connsiteX1" fmla="*/ 7024 w 7024"/>
                  <a:gd name="connsiteY1" fmla="*/ 1631 h 6807"/>
                  <a:gd name="connsiteX2" fmla="*/ 1110 w 7024"/>
                  <a:gd name="connsiteY2" fmla="*/ 6265 h 6807"/>
                  <a:gd name="connsiteX3" fmla="*/ 25 w 7024"/>
                  <a:gd name="connsiteY3" fmla="*/ 6807 h 6807"/>
                  <a:gd name="connsiteX4" fmla="*/ 217 w 7024"/>
                  <a:gd name="connsiteY4" fmla="*/ 1262 h 6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24" h="6807">
                    <a:moveTo>
                      <a:pt x="217" y="1262"/>
                    </a:moveTo>
                    <a:cubicBezTo>
                      <a:pt x="728" y="-229"/>
                      <a:pt x="2342" y="-735"/>
                      <a:pt x="7024" y="1631"/>
                    </a:cubicBezTo>
                    <a:cubicBezTo>
                      <a:pt x="4560" y="3603"/>
                      <a:pt x="2835" y="4934"/>
                      <a:pt x="1110" y="6265"/>
                    </a:cubicBezTo>
                    <a:lnTo>
                      <a:pt x="25" y="6807"/>
                    </a:lnTo>
                    <a:cubicBezTo>
                      <a:pt x="296" y="5229"/>
                      <a:pt x="-295" y="2753"/>
                      <a:pt x="217" y="1262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83" name="Freeform: Shape 227">
                <a:extLst>
                  <a:ext uri="{FF2B5EF4-FFF2-40B4-BE49-F238E27FC236}">
                    <a16:creationId xmlns:a16="http://schemas.microsoft.com/office/drawing/2014/main" xmlns="" id="{F6538191-7BE0-492C-BD0C-57B1D09ECEA4}"/>
                  </a:ext>
                </a:extLst>
              </p:cNvPr>
              <p:cNvSpPr/>
              <p:nvPr/>
            </p:nvSpPr>
            <p:spPr>
              <a:xfrm>
                <a:off x="757532" y="1206365"/>
                <a:ext cx="2267" cy="1515"/>
              </a:xfrm>
              <a:custGeom>
                <a:avLst/>
                <a:gdLst>
                  <a:gd name="connsiteX0" fmla="*/ 2267 w 2267"/>
                  <a:gd name="connsiteY0" fmla="*/ 0 h 1515"/>
                  <a:gd name="connsiteX1" fmla="*/ 197 w 2267"/>
                  <a:gd name="connsiteY1" fmla="*/ 1479 h 1515"/>
                  <a:gd name="connsiteX2" fmla="*/ 0 w 2267"/>
                  <a:gd name="connsiteY2" fmla="*/ 1134 h 1515"/>
                  <a:gd name="connsiteX3" fmla="*/ 2267 w 2267"/>
                  <a:gd name="connsiteY3" fmla="*/ 0 h 1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7" h="1515">
                    <a:moveTo>
                      <a:pt x="2267" y="0"/>
                    </a:moveTo>
                    <a:cubicBezTo>
                      <a:pt x="2119" y="1035"/>
                      <a:pt x="1577" y="1676"/>
                      <a:pt x="197" y="1479"/>
                    </a:cubicBezTo>
                    <a:cubicBezTo>
                      <a:pt x="148" y="1380"/>
                      <a:pt x="50" y="1282"/>
                      <a:pt x="0" y="1134"/>
                    </a:cubicBezTo>
                    <a:lnTo>
                      <a:pt x="2267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84" name="Freeform: Shape 226">
                <a:extLst>
                  <a:ext uri="{FF2B5EF4-FFF2-40B4-BE49-F238E27FC236}">
                    <a16:creationId xmlns:a16="http://schemas.microsoft.com/office/drawing/2014/main" xmlns="" id="{B48C5712-A0E0-4EFD-92A4-3B119301E20D}"/>
                  </a:ext>
                </a:extLst>
              </p:cNvPr>
              <p:cNvSpPr/>
              <p:nvPr/>
            </p:nvSpPr>
            <p:spPr>
              <a:xfrm>
                <a:off x="656144" y="1211984"/>
                <a:ext cx="14639" cy="9120"/>
              </a:xfrm>
              <a:custGeom>
                <a:avLst/>
                <a:gdLst>
                  <a:gd name="connsiteX0" fmla="*/ 9513 w 14639"/>
                  <a:gd name="connsiteY0" fmla="*/ 0 h 9120"/>
                  <a:gd name="connsiteX1" fmla="*/ 10548 w 14639"/>
                  <a:gd name="connsiteY1" fmla="*/ 0 h 9120"/>
                  <a:gd name="connsiteX2" fmla="*/ 14639 w 14639"/>
                  <a:gd name="connsiteY2" fmla="*/ 2908 h 9120"/>
                  <a:gd name="connsiteX3" fmla="*/ 0 w 14639"/>
                  <a:gd name="connsiteY3" fmla="*/ 4929 h 9120"/>
                  <a:gd name="connsiteX4" fmla="*/ 9513 w 14639"/>
                  <a:gd name="connsiteY4" fmla="*/ 0 h 9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39" h="9120">
                    <a:moveTo>
                      <a:pt x="9513" y="0"/>
                    </a:moveTo>
                    <a:lnTo>
                      <a:pt x="10548" y="0"/>
                    </a:lnTo>
                    <a:cubicBezTo>
                      <a:pt x="11879" y="0"/>
                      <a:pt x="13259" y="1528"/>
                      <a:pt x="14639" y="2908"/>
                    </a:cubicBezTo>
                    <a:cubicBezTo>
                      <a:pt x="10351" y="6900"/>
                      <a:pt x="6408" y="13505"/>
                      <a:pt x="0" y="4929"/>
                    </a:cubicBezTo>
                    <a:cubicBezTo>
                      <a:pt x="3204" y="3056"/>
                      <a:pt x="6358" y="0"/>
                      <a:pt x="9513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85" name="Freeform: Shape 215">
                <a:extLst>
                  <a:ext uri="{FF2B5EF4-FFF2-40B4-BE49-F238E27FC236}">
                    <a16:creationId xmlns:a16="http://schemas.microsoft.com/office/drawing/2014/main" xmlns="" id="{ED3FE5FB-0680-46C8-B481-B4EC0321448F}"/>
                  </a:ext>
                </a:extLst>
              </p:cNvPr>
              <p:cNvSpPr/>
              <p:nvPr/>
            </p:nvSpPr>
            <p:spPr>
              <a:xfrm>
                <a:off x="643865" y="1512698"/>
                <a:ext cx="8713" cy="17300"/>
              </a:xfrm>
              <a:custGeom>
                <a:avLst/>
                <a:gdLst>
                  <a:gd name="connsiteX0" fmla="*/ 3505 w 8713"/>
                  <a:gd name="connsiteY0" fmla="*/ 0 h 17300"/>
                  <a:gd name="connsiteX1" fmla="*/ 8582 w 8713"/>
                  <a:gd name="connsiteY1" fmla="*/ 2021 h 17300"/>
                  <a:gd name="connsiteX2" fmla="*/ 4245 w 8713"/>
                  <a:gd name="connsiteY2" fmla="*/ 17300 h 17300"/>
                  <a:gd name="connsiteX3" fmla="*/ 3505 w 8713"/>
                  <a:gd name="connsiteY3" fmla="*/ 0 h 1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13" h="17300">
                    <a:moveTo>
                      <a:pt x="3505" y="0"/>
                    </a:moveTo>
                    <a:lnTo>
                      <a:pt x="8582" y="2021"/>
                    </a:lnTo>
                    <a:cubicBezTo>
                      <a:pt x="8040" y="7295"/>
                      <a:pt x="10801" y="13456"/>
                      <a:pt x="4245" y="17300"/>
                    </a:cubicBezTo>
                    <a:cubicBezTo>
                      <a:pt x="-684" y="11731"/>
                      <a:pt x="-1817" y="6063"/>
                      <a:pt x="3505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86" name="Freeform: Shape 213">
                <a:extLst>
                  <a:ext uri="{FF2B5EF4-FFF2-40B4-BE49-F238E27FC236}">
                    <a16:creationId xmlns:a16="http://schemas.microsoft.com/office/drawing/2014/main" xmlns="" id="{59151221-A510-40A8-A6A5-46C09A71F3FF}"/>
                  </a:ext>
                </a:extLst>
              </p:cNvPr>
              <p:cNvSpPr/>
              <p:nvPr/>
            </p:nvSpPr>
            <p:spPr>
              <a:xfrm>
                <a:off x="583156" y="1532417"/>
                <a:ext cx="15235" cy="54103"/>
              </a:xfrm>
              <a:custGeom>
                <a:avLst/>
                <a:gdLst>
                  <a:gd name="connsiteX0" fmla="*/ 0 w 15235"/>
                  <a:gd name="connsiteY0" fmla="*/ 0 h 54103"/>
                  <a:gd name="connsiteX1" fmla="*/ 3441 w 15235"/>
                  <a:gd name="connsiteY1" fmla="*/ 588 h 54103"/>
                  <a:gd name="connsiteX2" fmla="*/ 7384 w 15235"/>
                  <a:gd name="connsiteY2" fmla="*/ 4679 h 54103"/>
                  <a:gd name="connsiteX3" fmla="*/ 14481 w 15235"/>
                  <a:gd name="connsiteY3" fmla="*/ 28979 h 54103"/>
                  <a:gd name="connsiteX4" fmla="*/ 13083 w 15235"/>
                  <a:gd name="connsiteY4" fmla="*/ 46446 h 54103"/>
                  <a:gd name="connsiteX5" fmla="*/ 8257 w 15235"/>
                  <a:gd name="connsiteY5" fmla="*/ 54103 h 54103"/>
                  <a:gd name="connsiteX6" fmla="*/ 0 w 15235"/>
                  <a:gd name="connsiteY6" fmla="*/ 0 h 5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35" h="54103">
                    <a:moveTo>
                      <a:pt x="0" y="0"/>
                    </a:moveTo>
                    <a:lnTo>
                      <a:pt x="3441" y="588"/>
                    </a:lnTo>
                    <a:cubicBezTo>
                      <a:pt x="4772" y="1968"/>
                      <a:pt x="6842" y="3053"/>
                      <a:pt x="7384" y="4679"/>
                    </a:cubicBezTo>
                    <a:cubicBezTo>
                      <a:pt x="9996" y="12713"/>
                      <a:pt x="12658" y="20747"/>
                      <a:pt x="14481" y="28979"/>
                    </a:cubicBezTo>
                    <a:cubicBezTo>
                      <a:pt x="15935" y="35411"/>
                      <a:pt x="15184" y="41129"/>
                      <a:pt x="13083" y="46446"/>
                    </a:cubicBezTo>
                    <a:lnTo>
                      <a:pt x="8257" y="54103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87" name="Freeform: Shape 210">
                <a:extLst>
                  <a:ext uri="{FF2B5EF4-FFF2-40B4-BE49-F238E27FC236}">
                    <a16:creationId xmlns:a16="http://schemas.microsoft.com/office/drawing/2014/main" xmlns="" id="{C0E9B9B5-6070-42B8-BCD0-76470B42AB69}"/>
                  </a:ext>
                </a:extLst>
              </p:cNvPr>
              <p:cNvSpPr/>
              <p:nvPr/>
            </p:nvSpPr>
            <p:spPr>
              <a:xfrm>
                <a:off x="810617" y="1616156"/>
                <a:ext cx="12509" cy="9699"/>
              </a:xfrm>
              <a:custGeom>
                <a:avLst/>
                <a:gdLst>
                  <a:gd name="connsiteX0" fmla="*/ 7097 w 12509"/>
                  <a:gd name="connsiteY0" fmla="*/ 0 h 9699"/>
                  <a:gd name="connsiteX1" fmla="*/ 9118 w 12509"/>
                  <a:gd name="connsiteY1" fmla="*/ 0 h 9699"/>
                  <a:gd name="connsiteX2" fmla="*/ 9956 w 12509"/>
                  <a:gd name="connsiteY2" fmla="*/ 8872 h 9699"/>
                  <a:gd name="connsiteX3" fmla="*/ 98 w 12509"/>
                  <a:gd name="connsiteY3" fmla="*/ 9513 h 9699"/>
                  <a:gd name="connsiteX4" fmla="*/ 0 w 12509"/>
                  <a:gd name="connsiteY4" fmla="*/ 7049 h 9699"/>
                  <a:gd name="connsiteX5" fmla="*/ 7097 w 12509"/>
                  <a:gd name="connsiteY5" fmla="*/ 0 h 9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09" h="9699">
                    <a:moveTo>
                      <a:pt x="7097" y="0"/>
                    </a:moveTo>
                    <a:lnTo>
                      <a:pt x="9118" y="0"/>
                    </a:lnTo>
                    <a:cubicBezTo>
                      <a:pt x="12273" y="4929"/>
                      <a:pt x="14441" y="6210"/>
                      <a:pt x="9956" y="8872"/>
                    </a:cubicBezTo>
                    <a:cubicBezTo>
                      <a:pt x="7393" y="10351"/>
                      <a:pt x="3401" y="9365"/>
                      <a:pt x="98" y="9513"/>
                    </a:cubicBezTo>
                    <a:cubicBezTo>
                      <a:pt x="49" y="8675"/>
                      <a:pt x="0" y="7886"/>
                      <a:pt x="0" y="7049"/>
                    </a:cubicBezTo>
                    <a:cubicBezTo>
                      <a:pt x="2366" y="4683"/>
                      <a:pt x="4732" y="4929"/>
                      <a:pt x="7097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88" name="Freeform: Shape 209">
                <a:extLst>
                  <a:ext uri="{FF2B5EF4-FFF2-40B4-BE49-F238E27FC236}">
                    <a16:creationId xmlns:a16="http://schemas.microsoft.com/office/drawing/2014/main" xmlns="" id="{7B091423-E3F4-4044-8316-54AE7C8E0668}"/>
                  </a:ext>
                </a:extLst>
              </p:cNvPr>
              <p:cNvSpPr/>
              <p:nvPr/>
            </p:nvSpPr>
            <p:spPr>
              <a:xfrm>
                <a:off x="826931" y="1625052"/>
                <a:ext cx="12027" cy="8386"/>
              </a:xfrm>
              <a:custGeom>
                <a:avLst/>
                <a:gdLst>
                  <a:gd name="connsiteX0" fmla="*/ 5976 w 12027"/>
                  <a:gd name="connsiteY0" fmla="*/ 1 h 8386"/>
                  <a:gd name="connsiteX1" fmla="*/ 12027 w 12027"/>
                  <a:gd name="connsiteY1" fmla="*/ 4166 h 8386"/>
                  <a:gd name="connsiteX2" fmla="*/ 11041 w 12027"/>
                  <a:gd name="connsiteY2" fmla="*/ 5201 h 8386"/>
                  <a:gd name="connsiteX3" fmla="*/ 0 w 12027"/>
                  <a:gd name="connsiteY3" fmla="*/ 4265 h 8386"/>
                  <a:gd name="connsiteX4" fmla="*/ 5976 w 12027"/>
                  <a:gd name="connsiteY4" fmla="*/ 1 h 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27" h="8386">
                    <a:moveTo>
                      <a:pt x="5976" y="1"/>
                    </a:moveTo>
                    <a:cubicBezTo>
                      <a:pt x="7985" y="26"/>
                      <a:pt x="10006" y="1455"/>
                      <a:pt x="12027" y="4166"/>
                    </a:cubicBezTo>
                    <a:lnTo>
                      <a:pt x="11041" y="5201"/>
                    </a:lnTo>
                    <a:cubicBezTo>
                      <a:pt x="6802" y="10524"/>
                      <a:pt x="3253" y="8454"/>
                      <a:pt x="0" y="4265"/>
                    </a:cubicBezTo>
                    <a:cubicBezTo>
                      <a:pt x="1971" y="1357"/>
                      <a:pt x="3968" y="-24"/>
                      <a:pt x="5976" y="1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189" name="Freeform: Shape 207">
                <a:extLst>
                  <a:ext uri="{FF2B5EF4-FFF2-40B4-BE49-F238E27FC236}">
                    <a16:creationId xmlns:a16="http://schemas.microsoft.com/office/drawing/2014/main" xmlns="" id="{BDCBD19F-05A7-402F-A910-AFD29DD6CA77}"/>
                  </a:ext>
                </a:extLst>
              </p:cNvPr>
              <p:cNvSpPr/>
              <p:nvPr/>
            </p:nvSpPr>
            <p:spPr>
              <a:xfrm>
                <a:off x="661510" y="1786242"/>
                <a:ext cx="7064" cy="13014"/>
              </a:xfrm>
              <a:custGeom>
                <a:avLst/>
                <a:gdLst>
                  <a:gd name="connsiteX0" fmla="*/ 0 w 7064"/>
                  <a:gd name="connsiteY0" fmla="*/ 0 h 13014"/>
                  <a:gd name="connsiteX1" fmla="*/ 2422 w 7064"/>
                  <a:gd name="connsiteY1" fmla="*/ 1934 h 13014"/>
                  <a:gd name="connsiteX2" fmla="*/ 7064 w 7064"/>
                  <a:gd name="connsiteY2" fmla="*/ 13014 h 13014"/>
                  <a:gd name="connsiteX3" fmla="*/ 0 w 7064"/>
                  <a:gd name="connsiteY3" fmla="*/ 0 h 13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64" h="13014">
                    <a:moveTo>
                      <a:pt x="0" y="0"/>
                    </a:moveTo>
                    <a:lnTo>
                      <a:pt x="2422" y="1934"/>
                    </a:lnTo>
                    <a:lnTo>
                      <a:pt x="7064" y="13014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</p:grpSp>
        <p:grpSp>
          <p:nvGrpSpPr>
            <p:cNvPr id="8" name="Group 322">
              <a:extLst>
                <a:ext uri="{FF2B5EF4-FFF2-40B4-BE49-F238E27FC236}">
                  <a16:creationId xmlns:a16="http://schemas.microsoft.com/office/drawing/2014/main" xmlns="" id="{BDDFE01B-230F-4C82-8E93-E75655ED233C}"/>
                </a:ext>
              </a:extLst>
            </p:cNvPr>
            <p:cNvGrpSpPr/>
            <p:nvPr/>
          </p:nvGrpSpPr>
          <p:grpSpPr>
            <a:xfrm>
              <a:off x="2623320" y="2932220"/>
              <a:ext cx="2215662" cy="2215662"/>
              <a:chOff x="2403626" y="1075562"/>
              <a:chExt cx="1667435" cy="1667435"/>
            </a:xfrm>
          </p:grpSpPr>
          <p:sp>
            <p:nvSpPr>
              <p:cNvPr id="54" name="Oval 320">
                <a:extLst>
                  <a:ext uri="{FF2B5EF4-FFF2-40B4-BE49-F238E27FC236}">
                    <a16:creationId xmlns:a16="http://schemas.microsoft.com/office/drawing/2014/main" xmlns="" id="{6DC38EDA-90D3-4B38-95F2-7770007095A3}"/>
                  </a:ext>
                </a:extLst>
              </p:cNvPr>
              <p:cNvSpPr/>
              <p:nvPr/>
            </p:nvSpPr>
            <p:spPr>
              <a:xfrm>
                <a:off x="2403626" y="1075562"/>
                <a:ext cx="1667435" cy="1667435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accent1">
                    <a:shade val="50000"/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5" name="Freeform: Shape 321">
                <a:extLst>
                  <a:ext uri="{FF2B5EF4-FFF2-40B4-BE49-F238E27FC236}">
                    <a16:creationId xmlns:a16="http://schemas.microsoft.com/office/drawing/2014/main" xmlns="" id="{39A434B5-65A7-4599-9FA0-4D73216352BF}"/>
                  </a:ext>
                </a:extLst>
              </p:cNvPr>
              <p:cNvSpPr/>
              <p:nvPr/>
            </p:nvSpPr>
            <p:spPr>
              <a:xfrm>
                <a:off x="2467437" y="1478619"/>
                <a:ext cx="1409728" cy="1158078"/>
              </a:xfrm>
              <a:custGeom>
                <a:avLst/>
                <a:gdLst>
                  <a:gd name="connsiteX0" fmla="*/ 1161637 w 1409728"/>
                  <a:gd name="connsiteY0" fmla="*/ 1142082 h 1158078"/>
                  <a:gd name="connsiteX1" fmla="*/ 1161778 w 1409728"/>
                  <a:gd name="connsiteY1" fmla="*/ 1142152 h 1158078"/>
                  <a:gd name="connsiteX2" fmla="*/ 1161778 w 1409728"/>
                  <a:gd name="connsiteY2" fmla="*/ 1142223 h 1158078"/>
                  <a:gd name="connsiteX3" fmla="*/ 1140803 w 1409728"/>
                  <a:gd name="connsiteY3" fmla="*/ 1138197 h 1158078"/>
                  <a:gd name="connsiteX4" fmla="*/ 1140874 w 1409728"/>
                  <a:gd name="connsiteY4" fmla="*/ 1138266 h 1158078"/>
                  <a:gd name="connsiteX5" fmla="*/ 1140874 w 1409728"/>
                  <a:gd name="connsiteY5" fmla="*/ 1138268 h 1158078"/>
                  <a:gd name="connsiteX6" fmla="*/ 1205397 w 1409728"/>
                  <a:gd name="connsiteY6" fmla="*/ 1117125 h 1158078"/>
                  <a:gd name="connsiteX7" fmla="*/ 1205492 w 1409728"/>
                  <a:gd name="connsiteY7" fmla="*/ 1117153 h 1158078"/>
                  <a:gd name="connsiteX8" fmla="*/ 1205421 w 1409728"/>
                  <a:gd name="connsiteY8" fmla="*/ 1117223 h 1158078"/>
                  <a:gd name="connsiteX9" fmla="*/ 1115874 w 1409728"/>
                  <a:gd name="connsiteY9" fmla="*/ 1093424 h 1158078"/>
                  <a:gd name="connsiteX10" fmla="*/ 1115969 w 1409728"/>
                  <a:gd name="connsiteY10" fmla="*/ 1093498 h 1158078"/>
                  <a:gd name="connsiteX11" fmla="*/ 1115874 w 1409728"/>
                  <a:gd name="connsiteY11" fmla="*/ 1093635 h 1158078"/>
                  <a:gd name="connsiteX12" fmla="*/ 1117922 w 1409728"/>
                  <a:gd name="connsiteY12" fmla="*/ 1090670 h 1158078"/>
                  <a:gd name="connsiteX13" fmla="*/ 1117848 w 1409728"/>
                  <a:gd name="connsiteY13" fmla="*/ 1090776 h 1158078"/>
                  <a:gd name="connsiteX14" fmla="*/ 1117781 w 1409728"/>
                  <a:gd name="connsiteY14" fmla="*/ 1090811 h 1158078"/>
                  <a:gd name="connsiteX15" fmla="*/ 1205492 w 1409728"/>
                  <a:gd name="connsiteY15" fmla="*/ 1088480 h 1158078"/>
                  <a:gd name="connsiteX16" fmla="*/ 1205351 w 1409728"/>
                  <a:gd name="connsiteY16" fmla="*/ 1088551 h 1158078"/>
                  <a:gd name="connsiteX17" fmla="*/ 1205433 w 1409728"/>
                  <a:gd name="connsiteY17" fmla="*/ 1088486 h 1158078"/>
                  <a:gd name="connsiteX18" fmla="*/ 921592 w 1409728"/>
                  <a:gd name="connsiteY18" fmla="*/ 1086785 h 1158078"/>
                  <a:gd name="connsiteX19" fmla="*/ 921596 w 1409728"/>
                  <a:gd name="connsiteY19" fmla="*/ 1086785 h 1158078"/>
                  <a:gd name="connsiteX20" fmla="*/ 921455 w 1409728"/>
                  <a:gd name="connsiteY20" fmla="*/ 1086927 h 1158078"/>
                  <a:gd name="connsiteX21" fmla="*/ 1180705 w 1409728"/>
                  <a:gd name="connsiteY21" fmla="*/ 1085020 h 1158078"/>
                  <a:gd name="connsiteX22" fmla="*/ 1180845 w 1409728"/>
                  <a:gd name="connsiteY22" fmla="*/ 1085162 h 1158078"/>
                  <a:gd name="connsiteX23" fmla="*/ 1180840 w 1409728"/>
                  <a:gd name="connsiteY23" fmla="*/ 1085160 h 1158078"/>
                  <a:gd name="connsiteX24" fmla="*/ 1174307 w 1409728"/>
                  <a:gd name="connsiteY24" fmla="*/ 1073479 h 1158078"/>
                  <a:gd name="connsiteX25" fmla="*/ 1174348 w 1409728"/>
                  <a:gd name="connsiteY25" fmla="*/ 1073509 h 1158078"/>
                  <a:gd name="connsiteX26" fmla="*/ 1174278 w 1409728"/>
                  <a:gd name="connsiteY26" fmla="*/ 1073509 h 1158078"/>
                  <a:gd name="connsiteX27" fmla="*/ 1182893 w 1409728"/>
                  <a:gd name="connsiteY27" fmla="*/ 1073368 h 1158078"/>
                  <a:gd name="connsiteX28" fmla="*/ 1182970 w 1409728"/>
                  <a:gd name="connsiteY28" fmla="*/ 1073374 h 1158078"/>
                  <a:gd name="connsiteX29" fmla="*/ 1183035 w 1409728"/>
                  <a:gd name="connsiteY29" fmla="*/ 1073509 h 1158078"/>
                  <a:gd name="connsiteX30" fmla="*/ 1171523 w 1409728"/>
                  <a:gd name="connsiteY30" fmla="*/ 1071461 h 1158078"/>
                  <a:gd name="connsiteX31" fmla="*/ 1171635 w 1409728"/>
                  <a:gd name="connsiteY31" fmla="*/ 1071541 h 1158078"/>
                  <a:gd name="connsiteX32" fmla="*/ 1171665 w 1409728"/>
                  <a:gd name="connsiteY32" fmla="*/ 1071602 h 1158078"/>
                  <a:gd name="connsiteX33" fmla="*/ 931271 w 1409728"/>
                  <a:gd name="connsiteY33" fmla="*/ 1071461 h 1158078"/>
                  <a:gd name="connsiteX34" fmla="*/ 931130 w 1409728"/>
                  <a:gd name="connsiteY34" fmla="*/ 1071602 h 1158078"/>
                  <a:gd name="connsiteX35" fmla="*/ 931185 w 1409728"/>
                  <a:gd name="connsiteY35" fmla="*/ 1071547 h 1158078"/>
                  <a:gd name="connsiteX36" fmla="*/ 910296 w 1409728"/>
                  <a:gd name="connsiteY36" fmla="*/ 1069766 h 1158078"/>
                  <a:gd name="connsiteX37" fmla="*/ 910296 w 1409728"/>
                  <a:gd name="connsiteY37" fmla="*/ 1069766 h 1158078"/>
                  <a:gd name="connsiteX38" fmla="*/ 910226 w 1409728"/>
                  <a:gd name="connsiteY38" fmla="*/ 1069836 h 1158078"/>
                  <a:gd name="connsiteX39" fmla="*/ 1116344 w 1409728"/>
                  <a:gd name="connsiteY39" fmla="*/ 1067575 h 1158078"/>
                  <a:gd name="connsiteX40" fmla="*/ 1116369 w 1409728"/>
                  <a:gd name="connsiteY40" fmla="*/ 1067718 h 1158078"/>
                  <a:gd name="connsiteX41" fmla="*/ 1116227 w 1409728"/>
                  <a:gd name="connsiteY41" fmla="*/ 1067576 h 1158078"/>
                  <a:gd name="connsiteX42" fmla="*/ 940734 w 1409728"/>
                  <a:gd name="connsiteY42" fmla="*/ 1065741 h 1158078"/>
                  <a:gd name="connsiteX43" fmla="*/ 940664 w 1409728"/>
                  <a:gd name="connsiteY43" fmla="*/ 1065811 h 1158078"/>
                  <a:gd name="connsiteX44" fmla="*/ 940666 w 1409728"/>
                  <a:gd name="connsiteY44" fmla="*/ 1065775 h 1158078"/>
                  <a:gd name="connsiteX45" fmla="*/ 1198006 w 1409728"/>
                  <a:gd name="connsiteY45" fmla="*/ 1054371 h 1158078"/>
                  <a:gd name="connsiteX46" fmla="*/ 1197903 w 1409728"/>
                  <a:gd name="connsiteY46" fmla="*/ 1054450 h 1158078"/>
                  <a:gd name="connsiteX47" fmla="*/ 1197865 w 1409728"/>
                  <a:gd name="connsiteY47" fmla="*/ 1054441 h 1158078"/>
                  <a:gd name="connsiteX48" fmla="*/ 1108600 w 1409728"/>
                  <a:gd name="connsiteY48" fmla="*/ 1048439 h 1158078"/>
                  <a:gd name="connsiteX49" fmla="*/ 1108740 w 1409728"/>
                  <a:gd name="connsiteY49" fmla="*/ 1048574 h 1158078"/>
                  <a:gd name="connsiteX50" fmla="*/ 1108742 w 1409728"/>
                  <a:gd name="connsiteY50" fmla="*/ 1048580 h 1158078"/>
                  <a:gd name="connsiteX51" fmla="*/ 925692 w 1409728"/>
                  <a:gd name="connsiteY51" fmla="*/ 1029441 h 1158078"/>
                  <a:gd name="connsiteX52" fmla="*/ 925762 w 1409728"/>
                  <a:gd name="connsiteY52" fmla="*/ 1029507 h 1158078"/>
                  <a:gd name="connsiteX53" fmla="*/ 925763 w 1409728"/>
                  <a:gd name="connsiteY53" fmla="*/ 1029511 h 1158078"/>
                  <a:gd name="connsiteX54" fmla="*/ 1184235 w 1409728"/>
                  <a:gd name="connsiteY54" fmla="*/ 1029371 h 1158078"/>
                  <a:gd name="connsiteX55" fmla="*/ 1184306 w 1409728"/>
                  <a:gd name="connsiteY55" fmla="*/ 1029441 h 1158078"/>
                  <a:gd name="connsiteX56" fmla="*/ 1184239 w 1409728"/>
                  <a:gd name="connsiteY56" fmla="*/ 1029397 h 1158078"/>
                  <a:gd name="connsiteX57" fmla="*/ 1089462 w 1409728"/>
                  <a:gd name="connsiteY57" fmla="*/ 1019766 h 1158078"/>
                  <a:gd name="connsiteX58" fmla="*/ 1089697 w 1409728"/>
                  <a:gd name="connsiteY58" fmla="*/ 1019930 h 1158078"/>
                  <a:gd name="connsiteX59" fmla="*/ 1089745 w 1409728"/>
                  <a:gd name="connsiteY59" fmla="*/ 1019978 h 1158078"/>
                  <a:gd name="connsiteX60" fmla="*/ 206206 w 1409728"/>
                  <a:gd name="connsiteY60" fmla="*/ 1014399 h 1158078"/>
                  <a:gd name="connsiteX61" fmla="*/ 206065 w 1409728"/>
                  <a:gd name="connsiteY61" fmla="*/ 1014541 h 1158078"/>
                  <a:gd name="connsiteX62" fmla="*/ 206113 w 1409728"/>
                  <a:gd name="connsiteY62" fmla="*/ 1014446 h 1158078"/>
                  <a:gd name="connsiteX63" fmla="*/ 957895 w 1409728"/>
                  <a:gd name="connsiteY63" fmla="*/ 1008537 h 1158078"/>
                  <a:gd name="connsiteX64" fmla="*/ 958036 w 1409728"/>
                  <a:gd name="connsiteY64" fmla="*/ 1008679 h 1158078"/>
                  <a:gd name="connsiteX65" fmla="*/ 957969 w 1409728"/>
                  <a:gd name="connsiteY65" fmla="*/ 1008643 h 1158078"/>
                  <a:gd name="connsiteX66" fmla="*/ 1180422 w 1409728"/>
                  <a:gd name="connsiteY66" fmla="*/ 994978 h 1158078"/>
                  <a:gd name="connsiteX67" fmla="*/ 1180563 w 1409728"/>
                  <a:gd name="connsiteY67" fmla="*/ 995120 h 1158078"/>
                  <a:gd name="connsiteX68" fmla="*/ 1180456 w 1409728"/>
                  <a:gd name="connsiteY68" fmla="*/ 995064 h 1158078"/>
                  <a:gd name="connsiteX69" fmla="*/ 1011654 w 1409728"/>
                  <a:gd name="connsiteY69" fmla="*/ 993001 h 1158078"/>
                  <a:gd name="connsiteX70" fmla="*/ 1011708 w 1409728"/>
                  <a:gd name="connsiteY70" fmla="*/ 993001 h 1158078"/>
                  <a:gd name="connsiteX71" fmla="*/ 1011638 w 1409728"/>
                  <a:gd name="connsiteY71" fmla="*/ 993213 h 1158078"/>
                  <a:gd name="connsiteX72" fmla="*/ 1004011 w 1409728"/>
                  <a:gd name="connsiteY72" fmla="*/ 991023 h 1158078"/>
                  <a:gd name="connsiteX73" fmla="*/ 1004122 w 1409728"/>
                  <a:gd name="connsiteY73" fmla="*/ 991081 h 1158078"/>
                  <a:gd name="connsiteX74" fmla="*/ 1004152 w 1409728"/>
                  <a:gd name="connsiteY74" fmla="*/ 991165 h 1158078"/>
                  <a:gd name="connsiteX75" fmla="*/ 1174701 w 1409728"/>
                  <a:gd name="connsiteY75" fmla="*/ 989258 h 1158078"/>
                  <a:gd name="connsiteX76" fmla="*/ 1174843 w 1409728"/>
                  <a:gd name="connsiteY76" fmla="*/ 989400 h 1158078"/>
                  <a:gd name="connsiteX77" fmla="*/ 1174701 w 1409728"/>
                  <a:gd name="connsiteY77" fmla="*/ 989258 h 1158078"/>
                  <a:gd name="connsiteX78" fmla="*/ 895114 w 1409728"/>
                  <a:gd name="connsiteY78" fmla="*/ 983538 h 1158078"/>
                  <a:gd name="connsiteX79" fmla="*/ 895131 w 1409728"/>
                  <a:gd name="connsiteY79" fmla="*/ 983538 h 1158078"/>
                  <a:gd name="connsiteX80" fmla="*/ 895184 w 1409728"/>
                  <a:gd name="connsiteY80" fmla="*/ 983608 h 1158078"/>
                  <a:gd name="connsiteX81" fmla="*/ 1105069 w 1409728"/>
                  <a:gd name="connsiteY81" fmla="*/ 974004 h 1158078"/>
                  <a:gd name="connsiteX82" fmla="*/ 1105069 w 1409728"/>
                  <a:gd name="connsiteY82" fmla="*/ 974004 h 1158078"/>
                  <a:gd name="connsiteX83" fmla="*/ 1104999 w 1409728"/>
                  <a:gd name="connsiteY83" fmla="*/ 974074 h 1158078"/>
                  <a:gd name="connsiteX84" fmla="*/ 269341 w 1409728"/>
                  <a:gd name="connsiteY84" fmla="*/ 972309 h 1158078"/>
                  <a:gd name="connsiteX85" fmla="*/ 269271 w 1409728"/>
                  <a:gd name="connsiteY85" fmla="*/ 972379 h 1158078"/>
                  <a:gd name="connsiteX86" fmla="*/ 269337 w 1409728"/>
                  <a:gd name="connsiteY86" fmla="*/ 972311 h 1158078"/>
                  <a:gd name="connsiteX87" fmla="*/ 971595 w 1409728"/>
                  <a:gd name="connsiteY87" fmla="*/ 968142 h 1158078"/>
                  <a:gd name="connsiteX88" fmla="*/ 971737 w 1409728"/>
                  <a:gd name="connsiteY88" fmla="*/ 968158 h 1158078"/>
                  <a:gd name="connsiteX89" fmla="*/ 971737 w 1409728"/>
                  <a:gd name="connsiteY89" fmla="*/ 968284 h 1158078"/>
                  <a:gd name="connsiteX90" fmla="*/ 1184518 w 1409728"/>
                  <a:gd name="connsiteY90" fmla="*/ 968072 h 1158078"/>
                  <a:gd name="connsiteX91" fmla="*/ 1184591 w 1409728"/>
                  <a:gd name="connsiteY91" fmla="*/ 968074 h 1158078"/>
                  <a:gd name="connsiteX92" fmla="*/ 1184659 w 1409728"/>
                  <a:gd name="connsiteY92" fmla="*/ 968142 h 1158078"/>
                  <a:gd name="connsiteX93" fmla="*/ 1232045 w 1409728"/>
                  <a:gd name="connsiteY93" fmla="*/ 964470 h 1158078"/>
                  <a:gd name="connsiteX94" fmla="*/ 1232187 w 1409728"/>
                  <a:gd name="connsiteY94" fmla="*/ 964611 h 1158078"/>
                  <a:gd name="connsiteX95" fmla="*/ 1232004 w 1409728"/>
                  <a:gd name="connsiteY95" fmla="*/ 964520 h 1158078"/>
                  <a:gd name="connsiteX96" fmla="*/ 1180775 w 1409728"/>
                  <a:gd name="connsiteY96" fmla="*/ 964258 h 1158078"/>
                  <a:gd name="connsiteX97" fmla="*/ 1180845 w 1409728"/>
                  <a:gd name="connsiteY97" fmla="*/ 964329 h 1158078"/>
                  <a:gd name="connsiteX98" fmla="*/ 1180845 w 1409728"/>
                  <a:gd name="connsiteY98" fmla="*/ 964329 h 1158078"/>
                  <a:gd name="connsiteX99" fmla="*/ 1007753 w 1409728"/>
                  <a:gd name="connsiteY99" fmla="*/ 962634 h 1158078"/>
                  <a:gd name="connsiteX100" fmla="*/ 1007825 w 1409728"/>
                  <a:gd name="connsiteY100" fmla="*/ 962704 h 1158078"/>
                  <a:gd name="connsiteX101" fmla="*/ 1007804 w 1409728"/>
                  <a:gd name="connsiteY101" fmla="*/ 962687 h 1158078"/>
                  <a:gd name="connsiteX102" fmla="*/ 296177 w 1409728"/>
                  <a:gd name="connsiteY102" fmla="*/ 958820 h 1158078"/>
                  <a:gd name="connsiteX103" fmla="*/ 296036 w 1409728"/>
                  <a:gd name="connsiteY103" fmla="*/ 958962 h 1158078"/>
                  <a:gd name="connsiteX104" fmla="*/ 296131 w 1409728"/>
                  <a:gd name="connsiteY104" fmla="*/ 958825 h 1158078"/>
                  <a:gd name="connsiteX105" fmla="*/ 305641 w 1409728"/>
                  <a:gd name="connsiteY105" fmla="*/ 943708 h 1158078"/>
                  <a:gd name="connsiteX106" fmla="*/ 305781 w 1409728"/>
                  <a:gd name="connsiteY106" fmla="*/ 943848 h 1158078"/>
                  <a:gd name="connsiteX107" fmla="*/ 305641 w 1409728"/>
                  <a:gd name="connsiteY107" fmla="*/ 943708 h 1158078"/>
                  <a:gd name="connsiteX108" fmla="*/ 1120394 w 1409728"/>
                  <a:gd name="connsiteY108" fmla="*/ 943496 h 1158078"/>
                  <a:gd name="connsiteX109" fmla="*/ 1120334 w 1409728"/>
                  <a:gd name="connsiteY109" fmla="*/ 943566 h 1158078"/>
                  <a:gd name="connsiteX110" fmla="*/ 1120323 w 1409728"/>
                  <a:gd name="connsiteY110" fmla="*/ 943566 h 1158078"/>
                  <a:gd name="connsiteX111" fmla="*/ 977034 w 1409728"/>
                  <a:gd name="connsiteY111" fmla="*/ 939823 h 1158078"/>
                  <a:gd name="connsiteX112" fmla="*/ 977175 w 1409728"/>
                  <a:gd name="connsiteY112" fmla="*/ 939894 h 1158078"/>
                  <a:gd name="connsiteX113" fmla="*/ 977053 w 1409728"/>
                  <a:gd name="connsiteY113" fmla="*/ 939842 h 1158078"/>
                  <a:gd name="connsiteX114" fmla="*/ 1236000 w 1409728"/>
                  <a:gd name="connsiteY114" fmla="*/ 937563 h 1158078"/>
                  <a:gd name="connsiteX115" fmla="*/ 1235859 w 1409728"/>
                  <a:gd name="connsiteY115" fmla="*/ 937704 h 1158078"/>
                  <a:gd name="connsiteX116" fmla="*/ 1236000 w 1409728"/>
                  <a:gd name="connsiteY116" fmla="*/ 937564 h 1158078"/>
                  <a:gd name="connsiteX117" fmla="*/ 1258952 w 1409728"/>
                  <a:gd name="connsiteY117" fmla="*/ 933679 h 1158078"/>
                  <a:gd name="connsiteX118" fmla="*/ 1258881 w 1409728"/>
                  <a:gd name="connsiteY118" fmla="*/ 933750 h 1158078"/>
                  <a:gd name="connsiteX119" fmla="*/ 1258913 w 1409728"/>
                  <a:gd name="connsiteY119" fmla="*/ 933685 h 1158078"/>
                  <a:gd name="connsiteX120" fmla="*/ 1302800 w 1409728"/>
                  <a:gd name="connsiteY120" fmla="*/ 931838 h 1158078"/>
                  <a:gd name="connsiteX121" fmla="*/ 1302878 w 1409728"/>
                  <a:gd name="connsiteY121" fmla="*/ 931843 h 1158078"/>
                  <a:gd name="connsiteX122" fmla="*/ 1302737 w 1409728"/>
                  <a:gd name="connsiteY122" fmla="*/ 931984 h 1158078"/>
                  <a:gd name="connsiteX123" fmla="*/ 946526 w 1409728"/>
                  <a:gd name="connsiteY123" fmla="*/ 922451 h 1158078"/>
                  <a:gd name="connsiteX124" fmla="*/ 946666 w 1409728"/>
                  <a:gd name="connsiteY124" fmla="*/ 922521 h 1158078"/>
                  <a:gd name="connsiteX125" fmla="*/ 946535 w 1409728"/>
                  <a:gd name="connsiteY125" fmla="*/ 922456 h 1158078"/>
                  <a:gd name="connsiteX126" fmla="*/ 1308528 w 1409728"/>
                  <a:gd name="connsiteY126" fmla="*/ 914824 h 1158078"/>
                  <a:gd name="connsiteX127" fmla="*/ 1308598 w 1409728"/>
                  <a:gd name="connsiteY127" fmla="*/ 914965 h 1158078"/>
                  <a:gd name="connsiteX128" fmla="*/ 1308534 w 1409728"/>
                  <a:gd name="connsiteY128" fmla="*/ 914897 h 1158078"/>
                  <a:gd name="connsiteX129" fmla="*/ 1179575 w 1409728"/>
                  <a:gd name="connsiteY129" fmla="*/ 914824 h 1158078"/>
                  <a:gd name="connsiteX130" fmla="*/ 1179545 w 1409728"/>
                  <a:gd name="connsiteY130" fmla="*/ 914883 h 1158078"/>
                  <a:gd name="connsiteX131" fmla="*/ 1179503 w 1409728"/>
                  <a:gd name="connsiteY131" fmla="*/ 914894 h 1158078"/>
                  <a:gd name="connsiteX132" fmla="*/ 929223 w 1409728"/>
                  <a:gd name="connsiteY132" fmla="*/ 912917 h 1158078"/>
                  <a:gd name="connsiteX133" fmla="*/ 929364 w 1409728"/>
                  <a:gd name="connsiteY133" fmla="*/ 912987 h 1158078"/>
                  <a:gd name="connsiteX134" fmla="*/ 929227 w 1409728"/>
                  <a:gd name="connsiteY134" fmla="*/ 912921 h 1158078"/>
                  <a:gd name="connsiteX135" fmla="*/ 1314390 w 1409728"/>
                  <a:gd name="connsiteY135" fmla="*/ 907055 h 1158078"/>
                  <a:gd name="connsiteX136" fmla="*/ 1314248 w 1409728"/>
                  <a:gd name="connsiteY136" fmla="*/ 907126 h 1158078"/>
                  <a:gd name="connsiteX137" fmla="*/ 1314284 w 1409728"/>
                  <a:gd name="connsiteY137" fmla="*/ 907091 h 1158078"/>
                  <a:gd name="connsiteX138" fmla="*/ 1316297 w 1409728"/>
                  <a:gd name="connsiteY138" fmla="*/ 905148 h 1158078"/>
                  <a:gd name="connsiteX139" fmla="*/ 1316226 w 1409728"/>
                  <a:gd name="connsiteY139" fmla="*/ 905219 h 1158078"/>
                  <a:gd name="connsiteX140" fmla="*/ 1316228 w 1409728"/>
                  <a:gd name="connsiteY140" fmla="*/ 905214 h 1158078"/>
                  <a:gd name="connsiteX141" fmla="*/ 801258 w 1409728"/>
                  <a:gd name="connsiteY141" fmla="*/ 903171 h 1158078"/>
                  <a:gd name="connsiteX142" fmla="*/ 801260 w 1409728"/>
                  <a:gd name="connsiteY142" fmla="*/ 903173 h 1158078"/>
                  <a:gd name="connsiteX143" fmla="*/ 801329 w 1409728"/>
                  <a:gd name="connsiteY143" fmla="*/ 903242 h 1158078"/>
                  <a:gd name="connsiteX144" fmla="*/ 927458 w 1409728"/>
                  <a:gd name="connsiteY144" fmla="*/ 899358 h 1158078"/>
                  <a:gd name="connsiteX145" fmla="*/ 927387 w 1409728"/>
                  <a:gd name="connsiteY145" fmla="*/ 899428 h 1158078"/>
                  <a:gd name="connsiteX146" fmla="*/ 927450 w 1409728"/>
                  <a:gd name="connsiteY146" fmla="*/ 899363 h 1158078"/>
                  <a:gd name="connsiteX147" fmla="*/ 929364 w 1409728"/>
                  <a:gd name="connsiteY147" fmla="*/ 897380 h 1158078"/>
                  <a:gd name="connsiteX148" fmla="*/ 929294 w 1409728"/>
                  <a:gd name="connsiteY148" fmla="*/ 897521 h 1158078"/>
                  <a:gd name="connsiteX149" fmla="*/ 929299 w 1409728"/>
                  <a:gd name="connsiteY149" fmla="*/ 897448 h 1158078"/>
                  <a:gd name="connsiteX150" fmla="*/ 1312412 w 1409728"/>
                  <a:gd name="connsiteY150" fmla="*/ 886151 h 1158078"/>
                  <a:gd name="connsiteX151" fmla="*/ 1312483 w 1409728"/>
                  <a:gd name="connsiteY151" fmla="*/ 886222 h 1158078"/>
                  <a:gd name="connsiteX152" fmla="*/ 1312464 w 1409728"/>
                  <a:gd name="connsiteY152" fmla="*/ 886213 h 1158078"/>
                  <a:gd name="connsiteX153" fmla="*/ 1357438 w 1409728"/>
                  <a:gd name="connsiteY153" fmla="*/ 876261 h 1158078"/>
                  <a:gd name="connsiteX154" fmla="*/ 1357468 w 1409728"/>
                  <a:gd name="connsiteY154" fmla="*/ 876264 h 1158078"/>
                  <a:gd name="connsiteX155" fmla="*/ 1357327 w 1409728"/>
                  <a:gd name="connsiteY155" fmla="*/ 876335 h 1158078"/>
                  <a:gd name="connsiteX156" fmla="*/ 1325972 w 1409728"/>
                  <a:gd name="connsiteY156" fmla="*/ 874429 h 1158078"/>
                  <a:gd name="connsiteX157" fmla="*/ 1325830 w 1409728"/>
                  <a:gd name="connsiteY157" fmla="*/ 874570 h 1158078"/>
                  <a:gd name="connsiteX158" fmla="*/ 1325894 w 1409728"/>
                  <a:gd name="connsiteY158" fmla="*/ 874465 h 1158078"/>
                  <a:gd name="connsiteX159" fmla="*/ 1164038 w 1409728"/>
                  <a:gd name="connsiteY159" fmla="*/ 874217 h 1158078"/>
                  <a:gd name="connsiteX160" fmla="*/ 1164179 w 1409728"/>
                  <a:gd name="connsiteY160" fmla="*/ 874357 h 1158078"/>
                  <a:gd name="connsiteX161" fmla="*/ 1164179 w 1409728"/>
                  <a:gd name="connsiteY161" fmla="*/ 874358 h 1158078"/>
                  <a:gd name="connsiteX162" fmla="*/ 332406 w 1409728"/>
                  <a:gd name="connsiteY162" fmla="*/ 872875 h 1158078"/>
                  <a:gd name="connsiteX163" fmla="*/ 332264 w 1409728"/>
                  <a:gd name="connsiteY163" fmla="*/ 873016 h 1158078"/>
                  <a:gd name="connsiteX164" fmla="*/ 332405 w 1409728"/>
                  <a:gd name="connsiteY164" fmla="*/ 872876 h 1158078"/>
                  <a:gd name="connsiteX165" fmla="*/ 1367850 w 1409728"/>
                  <a:gd name="connsiteY165" fmla="*/ 868567 h 1158078"/>
                  <a:gd name="connsiteX166" fmla="*/ 1367709 w 1409728"/>
                  <a:gd name="connsiteY166" fmla="*/ 868708 h 1158078"/>
                  <a:gd name="connsiteX167" fmla="*/ 1367686 w 1409728"/>
                  <a:gd name="connsiteY167" fmla="*/ 868653 h 1158078"/>
                  <a:gd name="connsiteX168" fmla="*/ 866229 w 1409728"/>
                  <a:gd name="connsiteY168" fmla="*/ 865106 h 1158078"/>
                  <a:gd name="connsiteX169" fmla="*/ 866300 w 1409728"/>
                  <a:gd name="connsiteY169" fmla="*/ 865177 h 1158078"/>
                  <a:gd name="connsiteX170" fmla="*/ 866265 w 1409728"/>
                  <a:gd name="connsiteY170" fmla="*/ 865159 h 1158078"/>
                  <a:gd name="connsiteX171" fmla="*/ 766795 w 1409728"/>
                  <a:gd name="connsiteY171" fmla="*/ 862988 h 1158078"/>
                  <a:gd name="connsiteX172" fmla="*/ 766910 w 1409728"/>
                  <a:gd name="connsiteY172" fmla="*/ 863078 h 1158078"/>
                  <a:gd name="connsiteX173" fmla="*/ 766936 w 1409728"/>
                  <a:gd name="connsiteY173" fmla="*/ 863129 h 1158078"/>
                  <a:gd name="connsiteX174" fmla="*/ 764959 w 1409728"/>
                  <a:gd name="connsiteY174" fmla="*/ 859245 h 1158078"/>
                  <a:gd name="connsiteX175" fmla="*/ 765024 w 1409728"/>
                  <a:gd name="connsiteY175" fmla="*/ 859373 h 1158078"/>
                  <a:gd name="connsiteX176" fmla="*/ 765029 w 1409728"/>
                  <a:gd name="connsiteY176" fmla="*/ 859386 h 1158078"/>
                  <a:gd name="connsiteX177" fmla="*/ 407123 w 1409728"/>
                  <a:gd name="connsiteY177" fmla="*/ 842296 h 1158078"/>
                  <a:gd name="connsiteX178" fmla="*/ 406982 w 1409728"/>
                  <a:gd name="connsiteY178" fmla="*/ 842366 h 1158078"/>
                  <a:gd name="connsiteX179" fmla="*/ 407115 w 1409728"/>
                  <a:gd name="connsiteY179" fmla="*/ 842296 h 1158078"/>
                  <a:gd name="connsiteX180" fmla="*/ 410865 w 1409728"/>
                  <a:gd name="connsiteY180" fmla="*/ 840319 h 1158078"/>
                  <a:gd name="connsiteX181" fmla="*/ 410724 w 1409728"/>
                  <a:gd name="connsiteY181" fmla="*/ 840459 h 1158078"/>
                  <a:gd name="connsiteX182" fmla="*/ 410855 w 1409728"/>
                  <a:gd name="connsiteY182" fmla="*/ 840324 h 1158078"/>
                  <a:gd name="connsiteX183" fmla="*/ 1356409 w 1409728"/>
                  <a:gd name="connsiteY183" fmla="*/ 834034 h 1158078"/>
                  <a:gd name="connsiteX184" fmla="*/ 1356268 w 1409728"/>
                  <a:gd name="connsiteY184" fmla="*/ 834174 h 1158078"/>
                  <a:gd name="connsiteX185" fmla="*/ 1356368 w 1409728"/>
                  <a:gd name="connsiteY185" fmla="*/ 834074 h 1158078"/>
                  <a:gd name="connsiteX186" fmla="*/ 738053 w 1409728"/>
                  <a:gd name="connsiteY186" fmla="*/ 830573 h 1158078"/>
                  <a:gd name="connsiteX187" fmla="*/ 738193 w 1409728"/>
                  <a:gd name="connsiteY187" fmla="*/ 830713 h 1158078"/>
                  <a:gd name="connsiteX188" fmla="*/ 738193 w 1409728"/>
                  <a:gd name="connsiteY188" fmla="*/ 830714 h 1158078"/>
                  <a:gd name="connsiteX189" fmla="*/ 982542 w 1409728"/>
                  <a:gd name="connsiteY189" fmla="*/ 828595 h 1158078"/>
                  <a:gd name="connsiteX190" fmla="*/ 982612 w 1409728"/>
                  <a:gd name="connsiteY190" fmla="*/ 828666 h 1158078"/>
                  <a:gd name="connsiteX191" fmla="*/ 982543 w 1409728"/>
                  <a:gd name="connsiteY191" fmla="*/ 828597 h 1158078"/>
                  <a:gd name="connsiteX192" fmla="*/ 927252 w 1409728"/>
                  <a:gd name="connsiteY192" fmla="*/ 811204 h 1158078"/>
                  <a:gd name="connsiteX193" fmla="*/ 927317 w 1409728"/>
                  <a:gd name="connsiteY193" fmla="*/ 811364 h 1158078"/>
                  <a:gd name="connsiteX194" fmla="*/ 927175 w 1409728"/>
                  <a:gd name="connsiteY194" fmla="*/ 811223 h 1158078"/>
                  <a:gd name="connsiteX195" fmla="*/ 1166086 w 1409728"/>
                  <a:gd name="connsiteY195" fmla="*/ 811081 h 1158078"/>
                  <a:gd name="connsiteX196" fmla="*/ 1166126 w 1409728"/>
                  <a:gd name="connsiteY196" fmla="*/ 811122 h 1158078"/>
                  <a:gd name="connsiteX197" fmla="*/ 1166156 w 1409728"/>
                  <a:gd name="connsiteY197" fmla="*/ 811223 h 1158078"/>
                  <a:gd name="connsiteX198" fmla="*/ 961215 w 1409728"/>
                  <a:gd name="connsiteY198" fmla="*/ 803808 h 1158078"/>
                  <a:gd name="connsiteX199" fmla="*/ 961356 w 1409728"/>
                  <a:gd name="connsiteY199" fmla="*/ 803949 h 1158078"/>
                  <a:gd name="connsiteX200" fmla="*/ 961251 w 1409728"/>
                  <a:gd name="connsiteY200" fmla="*/ 803876 h 1158078"/>
                  <a:gd name="connsiteX201" fmla="*/ 722798 w 1409728"/>
                  <a:gd name="connsiteY201" fmla="*/ 798016 h 1158078"/>
                  <a:gd name="connsiteX202" fmla="*/ 722843 w 1409728"/>
                  <a:gd name="connsiteY202" fmla="*/ 798083 h 1158078"/>
                  <a:gd name="connsiteX203" fmla="*/ 722869 w 1409728"/>
                  <a:gd name="connsiteY203" fmla="*/ 798158 h 1158078"/>
                  <a:gd name="connsiteX204" fmla="*/ 1386918 w 1409728"/>
                  <a:gd name="connsiteY204" fmla="*/ 795757 h 1158078"/>
                  <a:gd name="connsiteX205" fmla="*/ 1386776 w 1409728"/>
                  <a:gd name="connsiteY205" fmla="*/ 795898 h 1158078"/>
                  <a:gd name="connsiteX206" fmla="*/ 1386776 w 1409728"/>
                  <a:gd name="connsiteY206" fmla="*/ 795867 h 1158078"/>
                  <a:gd name="connsiteX207" fmla="*/ 818278 w 1409728"/>
                  <a:gd name="connsiteY207" fmla="*/ 784810 h 1158078"/>
                  <a:gd name="connsiteX208" fmla="*/ 818419 w 1409728"/>
                  <a:gd name="connsiteY208" fmla="*/ 784952 h 1158078"/>
                  <a:gd name="connsiteX209" fmla="*/ 818351 w 1409728"/>
                  <a:gd name="connsiteY209" fmla="*/ 784917 h 1158078"/>
                  <a:gd name="connsiteX210" fmla="*/ 584778 w 1409728"/>
                  <a:gd name="connsiteY210" fmla="*/ 784810 h 1158078"/>
                  <a:gd name="connsiteX211" fmla="*/ 584946 w 1409728"/>
                  <a:gd name="connsiteY211" fmla="*/ 784810 h 1158078"/>
                  <a:gd name="connsiteX212" fmla="*/ 584805 w 1409728"/>
                  <a:gd name="connsiteY212" fmla="*/ 784952 h 1158078"/>
                  <a:gd name="connsiteX213" fmla="*/ 558181 w 1409728"/>
                  <a:gd name="connsiteY213" fmla="*/ 784810 h 1158078"/>
                  <a:gd name="connsiteX214" fmla="*/ 558183 w 1409728"/>
                  <a:gd name="connsiteY214" fmla="*/ 784810 h 1158078"/>
                  <a:gd name="connsiteX215" fmla="*/ 558322 w 1409728"/>
                  <a:gd name="connsiteY215" fmla="*/ 784952 h 1158078"/>
                  <a:gd name="connsiteX216" fmla="*/ 1168063 w 1409728"/>
                  <a:gd name="connsiteY216" fmla="*/ 776901 h 1158078"/>
                  <a:gd name="connsiteX217" fmla="*/ 1168013 w 1409728"/>
                  <a:gd name="connsiteY217" fmla="*/ 777021 h 1158078"/>
                  <a:gd name="connsiteX218" fmla="*/ 1167993 w 1409728"/>
                  <a:gd name="connsiteY218" fmla="*/ 777042 h 1158078"/>
                  <a:gd name="connsiteX219" fmla="*/ 900481 w 1409728"/>
                  <a:gd name="connsiteY219" fmla="*/ 776830 h 1158078"/>
                  <a:gd name="connsiteX220" fmla="*/ 900597 w 1409728"/>
                  <a:gd name="connsiteY220" fmla="*/ 776947 h 1158078"/>
                  <a:gd name="connsiteX221" fmla="*/ 900551 w 1409728"/>
                  <a:gd name="connsiteY221" fmla="*/ 776971 h 1158078"/>
                  <a:gd name="connsiteX222" fmla="*/ 802882 w 1409728"/>
                  <a:gd name="connsiteY222" fmla="*/ 769556 h 1158078"/>
                  <a:gd name="connsiteX223" fmla="*/ 802953 w 1409728"/>
                  <a:gd name="connsiteY223" fmla="*/ 769698 h 1158078"/>
                  <a:gd name="connsiteX224" fmla="*/ 802888 w 1409728"/>
                  <a:gd name="connsiteY224" fmla="*/ 769630 h 1158078"/>
                  <a:gd name="connsiteX225" fmla="*/ 1166015 w 1409728"/>
                  <a:gd name="connsiteY225" fmla="*/ 769062 h 1158078"/>
                  <a:gd name="connsiteX226" fmla="*/ 1166065 w 1409728"/>
                  <a:gd name="connsiteY226" fmla="*/ 769081 h 1158078"/>
                  <a:gd name="connsiteX227" fmla="*/ 1166086 w 1409728"/>
                  <a:gd name="connsiteY227" fmla="*/ 769203 h 1158078"/>
                  <a:gd name="connsiteX228" fmla="*/ 393563 w 1409728"/>
                  <a:gd name="connsiteY228" fmla="*/ 766873 h 1158078"/>
                  <a:gd name="connsiteX229" fmla="*/ 391728 w 1409728"/>
                  <a:gd name="connsiteY229" fmla="*/ 769627 h 1158078"/>
                  <a:gd name="connsiteX230" fmla="*/ 389891 w 1409728"/>
                  <a:gd name="connsiteY230" fmla="*/ 778384 h 1158078"/>
                  <a:gd name="connsiteX231" fmla="*/ 391374 w 1409728"/>
                  <a:gd name="connsiteY231" fmla="*/ 780290 h 1158078"/>
                  <a:gd name="connsiteX232" fmla="*/ 399637 w 1409728"/>
                  <a:gd name="connsiteY232" fmla="*/ 780361 h 1158078"/>
                  <a:gd name="connsiteX233" fmla="*/ 399496 w 1409728"/>
                  <a:gd name="connsiteY233" fmla="*/ 780432 h 1158078"/>
                  <a:gd name="connsiteX234" fmla="*/ 405216 w 1409728"/>
                  <a:gd name="connsiteY234" fmla="*/ 771605 h 1158078"/>
                  <a:gd name="connsiteX235" fmla="*/ 402391 w 1409728"/>
                  <a:gd name="connsiteY235" fmla="*/ 768779 h 1158078"/>
                  <a:gd name="connsiteX236" fmla="*/ 393563 w 1409728"/>
                  <a:gd name="connsiteY236" fmla="*/ 766873 h 1158078"/>
                  <a:gd name="connsiteX237" fmla="*/ 898574 w 1409728"/>
                  <a:gd name="connsiteY237" fmla="*/ 759669 h 1158078"/>
                  <a:gd name="connsiteX238" fmla="*/ 898632 w 1409728"/>
                  <a:gd name="connsiteY238" fmla="*/ 759713 h 1158078"/>
                  <a:gd name="connsiteX239" fmla="*/ 898644 w 1409728"/>
                  <a:gd name="connsiteY239" fmla="*/ 759740 h 1158078"/>
                  <a:gd name="connsiteX240" fmla="*/ 1150658 w 1409728"/>
                  <a:gd name="connsiteY240" fmla="*/ 757616 h 1158078"/>
                  <a:gd name="connsiteX241" fmla="*/ 1150690 w 1409728"/>
                  <a:gd name="connsiteY241" fmla="*/ 757621 h 1158078"/>
                  <a:gd name="connsiteX242" fmla="*/ 1150620 w 1409728"/>
                  <a:gd name="connsiteY242" fmla="*/ 757762 h 1158078"/>
                  <a:gd name="connsiteX243" fmla="*/ 1164108 w 1409728"/>
                  <a:gd name="connsiteY243" fmla="*/ 749994 h 1158078"/>
                  <a:gd name="connsiteX244" fmla="*/ 1164128 w 1409728"/>
                  <a:gd name="connsiteY244" fmla="*/ 750002 h 1158078"/>
                  <a:gd name="connsiteX245" fmla="*/ 1164249 w 1409728"/>
                  <a:gd name="connsiteY245" fmla="*/ 750065 h 1158078"/>
                  <a:gd name="connsiteX246" fmla="*/ 1034024 w 1409728"/>
                  <a:gd name="connsiteY246" fmla="*/ 740531 h 1158078"/>
                  <a:gd name="connsiteX247" fmla="*/ 1034098 w 1409728"/>
                  <a:gd name="connsiteY247" fmla="*/ 740544 h 1158078"/>
                  <a:gd name="connsiteX248" fmla="*/ 1034166 w 1409728"/>
                  <a:gd name="connsiteY248" fmla="*/ 740672 h 1158078"/>
                  <a:gd name="connsiteX249" fmla="*/ 1032118 w 1409728"/>
                  <a:gd name="connsiteY249" fmla="*/ 736788 h 1158078"/>
                  <a:gd name="connsiteX250" fmla="*/ 1032181 w 1409728"/>
                  <a:gd name="connsiteY250" fmla="*/ 736907 h 1158078"/>
                  <a:gd name="connsiteX251" fmla="*/ 1032189 w 1409728"/>
                  <a:gd name="connsiteY251" fmla="*/ 736930 h 1158078"/>
                  <a:gd name="connsiteX252" fmla="*/ 850904 w 1409728"/>
                  <a:gd name="connsiteY252" fmla="*/ 736788 h 1158078"/>
                  <a:gd name="connsiteX253" fmla="*/ 850973 w 1409728"/>
                  <a:gd name="connsiteY253" fmla="*/ 736852 h 1158078"/>
                  <a:gd name="connsiteX254" fmla="*/ 850975 w 1409728"/>
                  <a:gd name="connsiteY254" fmla="*/ 736859 h 1158078"/>
                  <a:gd name="connsiteX255" fmla="*/ 805001 w 1409728"/>
                  <a:gd name="connsiteY255" fmla="*/ 731068 h 1158078"/>
                  <a:gd name="connsiteX256" fmla="*/ 804860 w 1409728"/>
                  <a:gd name="connsiteY256" fmla="*/ 731209 h 1158078"/>
                  <a:gd name="connsiteX257" fmla="*/ 804853 w 1409728"/>
                  <a:gd name="connsiteY257" fmla="*/ 731123 h 1158078"/>
                  <a:gd name="connsiteX258" fmla="*/ 1396357 w 1409728"/>
                  <a:gd name="connsiteY258" fmla="*/ 724916 h 1158078"/>
                  <a:gd name="connsiteX259" fmla="*/ 1396380 w 1409728"/>
                  <a:gd name="connsiteY259" fmla="*/ 724924 h 1158078"/>
                  <a:gd name="connsiteX260" fmla="*/ 1396240 w 1409728"/>
                  <a:gd name="connsiteY260" fmla="*/ 724994 h 1158078"/>
                  <a:gd name="connsiteX261" fmla="*/ 1390731 w 1409728"/>
                  <a:gd name="connsiteY261" fmla="*/ 723017 h 1158078"/>
                  <a:gd name="connsiteX262" fmla="*/ 1390789 w 1409728"/>
                  <a:gd name="connsiteY262" fmla="*/ 723037 h 1158078"/>
                  <a:gd name="connsiteX263" fmla="*/ 1390801 w 1409728"/>
                  <a:gd name="connsiteY263" fmla="*/ 723088 h 1158078"/>
                  <a:gd name="connsiteX264" fmla="*/ 1409728 w 1409728"/>
                  <a:gd name="connsiteY264" fmla="*/ 719133 h 1158078"/>
                  <a:gd name="connsiteX265" fmla="*/ 1409587 w 1409728"/>
                  <a:gd name="connsiteY265" fmla="*/ 719274 h 1158078"/>
                  <a:gd name="connsiteX266" fmla="*/ 1409583 w 1409728"/>
                  <a:gd name="connsiteY266" fmla="*/ 719167 h 1158078"/>
                  <a:gd name="connsiteX267" fmla="*/ 843348 w 1409728"/>
                  <a:gd name="connsiteY267" fmla="*/ 708257 h 1158078"/>
                  <a:gd name="connsiteX268" fmla="*/ 843368 w 1409728"/>
                  <a:gd name="connsiteY268" fmla="*/ 708333 h 1158078"/>
                  <a:gd name="connsiteX269" fmla="*/ 843207 w 1409728"/>
                  <a:gd name="connsiteY269" fmla="*/ 708399 h 1158078"/>
                  <a:gd name="connsiteX270" fmla="*/ 818330 w 1409728"/>
                  <a:gd name="connsiteY270" fmla="*/ 700418 h 1158078"/>
                  <a:gd name="connsiteX271" fmla="*/ 818348 w 1409728"/>
                  <a:gd name="connsiteY271" fmla="*/ 700419 h 1158078"/>
                  <a:gd name="connsiteX272" fmla="*/ 818207 w 1409728"/>
                  <a:gd name="connsiteY272" fmla="*/ 700489 h 1158078"/>
                  <a:gd name="connsiteX273" fmla="*/ 1365590 w 1409728"/>
                  <a:gd name="connsiteY273" fmla="*/ 698300 h 1158078"/>
                  <a:gd name="connsiteX274" fmla="*/ 1365731 w 1409728"/>
                  <a:gd name="connsiteY274" fmla="*/ 698441 h 1158078"/>
                  <a:gd name="connsiteX275" fmla="*/ 1365615 w 1409728"/>
                  <a:gd name="connsiteY275" fmla="*/ 698348 h 1158078"/>
                  <a:gd name="connsiteX276" fmla="*/ 263691 w 1409728"/>
                  <a:gd name="connsiteY276" fmla="*/ 694415 h 1158078"/>
                  <a:gd name="connsiteX277" fmla="*/ 263833 w 1409728"/>
                  <a:gd name="connsiteY277" fmla="*/ 694557 h 1158078"/>
                  <a:gd name="connsiteX278" fmla="*/ 263740 w 1409728"/>
                  <a:gd name="connsiteY278" fmla="*/ 694509 h 1158078"/>
                  <a:gd name="connsiteX279" fmla="*/ 21109 w 1409728"/>
                  <a:gd name="connsiteY279" fmla="*/ 692368 h 1158078"/>
                  <a:gd name="connsiteX280" fmla="*/ 21084 w 1409728"/>
                  <a:gd name="connsiteY280" fmla="*/ 692467 h 1158078"/>
                  <a:gd name="connsiteX281" fmla="*/ 21038 w 1409728"/>
                  <a:gd name="connsiteY281" fmla="*/ 692508 h 1158078"/>
                  <a:gd name="connsiteX282" fmla="*/ 1091510 w 1409728"/>
                  <a:gd name="connsiteY282" fmla="*/ 686930 h 1158078"/>
                  <a:gd name="connsiteX283" fmla="*/ 1091556 w 1409728"/>
                  <a:gd name="connsiteY283" fmla="*/ 687011 h 1158078"/>
                  <a:gd name="connsiteX284" fmla="*/ 1091581 w 1409728"/>
                  <a:gd name="connsiteY284" fmla="*/ 687071 h 1158078"/>
                  <a:gd name="connsiteX285" fmla="*/ 1049278 w 1409728"/>
                  <a:gd name="connsiteY285" fmla="*/ 683116 h 1158078"/>
                  <a:gd name="connsiteX286" fmla="*/ 1049138 w 1409728"/>
                  <a:gd name="connsiteY286" fmla="*/ 683258 h 1158078"/>
                  <a:gd name="connsiteX287" fmla="*/ 1049187 w 1409728"/>
                  <a:gd name="connsiteY287" fmla="*/ 683164 h 1158078"/>
                  <a:gd name="connsiteX288" fmla="*/ 227393 w 1409728"/>
                  <a:gd name="connsiteY288" fmla="*/ 677184 h 1158078"/>
                  <a:gd name="connsiteX289" fmla="*/ 227463 w 1409728"/>
                  <a:gd name="connsiteY289" fmla="*/ 677255 h 1158078"/>
                  <a:gd name="connsiteX290" fmla="*/ 227427 w 1409728"/>
                  <a:gd name="connsiteY290" fmla="*/ 677251 h 1158078"/>
                  <a:gd name="connsiteX291" fmla="*/ 26759 w 1409728"/>
                  <a:gd name="connsiteY291" fmla="*/ 649148 h 1158078"/>
                  <a:gd name="connsiteX292" fmla="*/ 26787 w 1409728"/>
                  <a:gd name="connsiteY292" fmla="*/ 649263 h 1158078"/>
                  <a:gd name="connsiteX293" fmla="*/ 26688 w 1409728"/>
                  <a:gd name="connsiteY293" fmla="*/ 649360 h 1158078"/>
                  <a:gd name="connsiteX294" fmla="*/ 149215 w 1409728"/>
                  <a:gd name="connsiteY294" fmla="*/ 642721 h 1158078"/>
                  <a:gd name="connsiteX295" fmla="*/ 149183 w 1409728"/>
                  <a:gd name="connsiteY295" fmla="*/ 642791 h 1158078"/>
                  <a:gd name="connsiteX296" fmla="*/ 149145 w 1409728"/>
                  <a:gd name="connsiteY296" fmla="*/ 642791 h 1158078"/>
                  <a:gd name="connsiteX297" fmla="*/ 659451 w 1409728"/>
                  <a:gd name="connsiteY297" fmla="*/ 642650 h 1158078"/>
                  <a:gd name="connsiteX298" fmla="*/ 659446 w 1409728"/>
                  <a:gd name="connsiteY298" fmla="*/ 642660 h 1158078"/>
                  <a:gd name="connsiteX299" fmla="*/ 659310 w 1409728"/>
                  <a:gd name="connsiteY299" fmla="*/ 642791 h 1158078"/>
                  <a:gd name="connsiteX300" fmla="*/ 152675 w 1409728"/>
                  <a:gd name="connsiteY300" fmla="*/ 642650 h 1158078"/>
                  <a:gd name="connsiteX301" fmla="*/ 152817 w 1409728"/>
                  <a:gd name="connsiteY301" fmla="*/ 642791 h 1158078"/>
                  <a:gd name="connsiteX302" fmla="*/ 152659 w 1409728"/>
                  <a:gd name="connsiteY302" fmla="*/ 642791 h 1158078"/>
                  <a:gd name="connsiteX303" fmla="*/ 26688 w 1409728"/>
                  <a:gd name="connsiteY303" fmla="*/ 638554 h 1158078"/>
                  <a:gd name="connsiteX304" fmla="*/ 26786 w 1409728"/>
                  <a:gd name="connsiteY304" fmla="*/ 638634 h 1158078"/>
                  <a:gd name="connsiteX305" fmla="*/ 26759 w 1409728"/>
                  <a:gd name="connsiteY305" fmla="*/ 638696 h 1158078"/>
                  <a:gd name="connsiteX306" fmla="*/ 728307 w 1409728"/>
                  <a:gd name="connsiteY306" fmla="*/ 619487 h 1158078"/>
                  <a:gd name="connsiteX307" fmla="*/ 728389 w 1409728"/>
                  <a:gd name="connsiteY307" fmla="*/ 619496 h 1158078"/>
                  <a:gd name="connsiteX308" fmla="*/ 728448 w 1409728"/>
                  <a:gd name="connsiteY308" fmla="*/ 619557 h 1158078"/>
                  <a:gd name="connsiteX309" fmla="*/ 726471 w 1409728"/>
                  <a:gd name="connsiteY309" fmla="*/ 617509 h 1158078"/>
                  <a:gd name="connsiteX310" fmla="*/ 726504 w 1409728"/>
                  <a:gd name="connsiteY310" fmla="*/ 617543 h 1158078"/>
                  <a:gd name="connsiteX311" fmla="*/ 726541 w 1409728"/>
                  <a:gd name="connsiteY311" fmla="*/ 617651 h 1158078"/>
                  <a:gd name="connsiteX312" fmla="*/ 720750 w 1409728"/>
                  <a:gd name="connsiteY312" fmla="*/ 607975 h 1158078"/>
                  <a:gd name="connsiteX313" fmla="*/ 720826 w 1409728"/>
                  <a:gd name="connsiteY313" fmla="*/ 608054 h 1158078"/>
                  <a:gd name="connsiteX314" fmla="*/ 720821 w 1409728"/>
                  <a:gd name="connsiteY314" fmla="*/ 608117 h 1158078"/>
                  <a:gd name="connsiteX315" fmla="*/ 336572 w 1409728"/>
                  <a:gd name="connsiteY315" fmla="*/ 606210 h 1158078"/>
                  <a:gd name="connsiteX316" fmla="*/ 336544 w 1409728"/>
                  <a:gd name="connsiteY316" fmla="*/ 606308 h 1158078"/>
                  <a:gd name="connsiteX317" fmla="*/ 336431 w 1409728"/>
                  <a:gd name="connsiteY317" fmla="*/ 606280 h 1158078"/>
                  <a:gd name="connsiteX318" fmla="*/ 1332963 w 1409728"/>
                  <a:gd name="connsiteY318" fmla="*/ 604657 h 1158078"/>
                  <a:gd name="connsiteX319" fmla="*/ 1333034 w 1409728"/>
                  <a:gd name="connsiteY319" fmla="*/ 604798 h 1158078"/>
                  <a:gd name="connsiteX320" fmla="*/ 1333016 w 1409728"/>
                  <a:gd name="connsiteY320" fmla="*/ 604782 h 1158078"/>
                  <a:gd name="connsiteX321" fmla="*/ 340386 w 1409728"/>
                  <a:gd name="connsiteY321" fmla="*/ 592792 h 1158078"/>
                  <a:gd name="connsiteX322" fmla="*/ 340386 w 1409728"/>
                  <a:gd name="connsiteY322" fmla="*/ 592872 h 1158078"/>
                  <a:gd name="connsiteX323" fmla="*/ 340316 w 1409728"/>
                  <a:gd name="connsiteY323" fmla="*/ 592933 h 1158078"/>
                  <a:gd name="connsiteX324" fmla="*/ 1254927 w 1409728"/>
                  <a:gd name="connsiteY324" fmla="*/ 583611 h 1158078"/>
                  <a:gd name="connsiteX325" fmla="*/ 1254881 w 1409728"/>
                  <a:gd name="connsiteY325" fmla="*/ 583656 h 1158078"/>
                  <a:gd name="connsiteX326" fmla="*/ 1254786 w 1409728"/>
                  <a:gd name="connsiteY326" fmla="*/ 583682 h 1158078"/>
                  <a:gd name="connsiteX327" fmla="*/ 684101 w 1409728"/>
                  <a:gd name="connsiteY327" fmla="*/ 579276 h 1158078"/>
                  <a:gd name="connsiteX328" fmla="*/ 684169 w 1409728"/>
                  <a:gd name="connsiteY328" fmla="*/ 579304 h 1158078"/>
                  <a:gd name="connsiteX329" fmla="*/ 684098 w 1409728"/>
                  <a:gd name="connsiteY329" fmla="*/ 579374 h 1158078"/>
                  <a:gd name="connsiteX330" fmla="*/ 1162766 w 1409728"/>
                  <a:gd name="connsiteY330" fmla="*/ 576055 h 1158078"/>
                  <a:gd name="connsiteX331" fmla="*/ 1162908 w 1409728"/>
                  <a:gd name="connsiteY331" fmla="*/ 576196 h 1158078"/>
                  <a:gd name="connsiteX332" fmla="*/ 1162781 w 1409728"/>
                  <a:gd name="connsiteY332" fmla="*/ 576074 h 1158078"/>
                  <a:gd name="connsiteX333" fmla="*/ 1295110 w 1409728"/>
                  <a:gd name="connsiteY333" fmla="*/ 564543 h 1158078"/>
                  <a:gd name="connsiteX334" fmla="*/ 1294970 w 1409728"/>
                  <a:gd name="connsiteY334" fmla="*/ 564615 h 1158078"/>
                  <a:gd name="connsiteX335" fmla="*/ 1294969 w 1409728"/>
                  <a:gd name="connsiteY335" fmla="*/ 564614 h 1158078"/>
                  <a:gd name="connsiteX336" fmla="*/ 692926 w 1409728"/>
                  <a:gd name="connsiteY336" fmla="*/ 564508 h 1158078"/>
                  <a:gd name="connsiteX337" fmla="*/ 688008 w 1409728"/>
                  <a:gd name="connsiteY337" fmla="*/ 565948 h 1158078"/>
                  <a:gd name="connsiteX338" fmla="*/ 688052 w 1409728"/>
                  <a:gd name="connsiteY338" fmla="*/ 565885 h 1158078"/>
                  <a:gd name="connsiteX339" fmla="*/ 687982 w 1409728"/>
                  <a:gd name="connsiteY339" fmla="*/ 565956 h 1158078"/>
                  <a:gd name="connsiteX340" fmla="*/ 688008 w 1409728"/>
                  <a:gd name="connsiteY340" fmla="*/ 565948 h 1158078"/>
                  <a:gd name="connsiteX341" fmla="*/ 684310 w 1409728"/>
                  <a:gd name="connsiteY341" fmla="*/ 571182 h 1158078"/>
                  <a:gd name="connsiteX342" fmla="*/ 684101 w 1409728"/>
                  <a:gd name="connsiteY342" fmla="*/ 579276 h 1158078"/>
                  <a:gd name="connsiteX343" fmla="*/ 674705 w 1409728"/>
                  <a:gd name="connsiteY343" fmla="*/ 575490 h 1158078"/>
                  <a:gd name="connsiteX344" fmla="*/ 674776 w 1409728"/>
                  <a:gd name="connsiteY344" fmla="*/ 575631 h 1158078"/>
                  <a:gd name="connsiteX345" fmla="*/ 666513 w 1409728"/>
                  <a:gd name="connsiteY345" fmla="*/ 573936 h 1158078"/>
                  <a:gd name="connsiteX346" fmla="*/ 658533 w 1409728"/>
                  <a:gd name="connsiteY346" fmla="*/ 575419 h 1158078"/>
                  <a:gd name="connsiteX347" fmla="*/ 658533 w 1409728"/>
                  <a:gd name="connsiteY347" fmla="*/ 575631 h 1158078"/>
                  <a:gd name="connsiteX348" fmla="*/ 653943 w 1409728"/>
                  <a:gd name="connsiteY348" fmla="*/ 572736 h 1158078"/>
                  <a:gd name="connsiteX349" fmla="*/ 634169 w 1409728"/>
                  <a:gd name="connsiteY349" fmla="*/ 573230 h 1158078"/>
                  <a:gd name="connsiteX350" fmla="*/ 625907 w 1409728"/>
                  <a:gd name="connsiteY350" fmla="*/ 577467 h 1158078"/>
                  <a:gd name="connsiteX351" fmla="*/ 627248 w 1409728"/>
                  <a:gd name="connsiteY351" fmla="*/ 585377 h 1158078"/>
                  <a:gd name="connsiteX352" fmla="*/ 627742 w 1409728"/>
                  <a:gd name="connsiteY352" fmla="*/ 589049 h 1158078"/>
                  <a:gd name="connsiteX353" fmla="*/ 626895 w 1409728"/>
                  <a:gd name="connsiteY353" fmla="*/ 589896 h 1158078"/>
                  <a:gd name="connsiteX354" fmla="*/ 622940 w 1409728"/>
                  <a:gd name="connsiteY354" fmla="*/ 592863 h 1158078"/>
                  <a:gd name="connsiteX355" fmla="*/ 623011 w 1409728"/>
                  <a:gd name="connsiteY355" fmla="*/ 592792 h 1158078"/>
                  <a:gd name="connsiteX356" fmla="*/ 610581 w 1409728"/>
                  <a:gd name="connsiteY356" fmla="*/ 596746 h 1158078"/>
                  <a:gd name="connsiteX357" fmla="*/ 603873 w 1409728"/>
                  <a:gd name="connsiteY357" fmla="*/ 603385 h 1158078"/>
                  <a:gd name="connsiteX358" fmla="*/ 599918 w 1409728"/>
                  <a:gd name="connsiteY358" fmla="*/ 608187 h 1158078"/>
                  <a:gd name="connsiteX359" fmla="*/ 599989 w 1409728"/>
                  <a:gd name="connsiteY359" fmla="*/ 608117 h 1158078"/>
                  <a:gd name="connsiteX360" fmla="*/ 597941 w 1409728"/>
                  <a:gd name="connsiteY360" fmla="*/ 610165 h 1158078"/>
                  <a:gd name="connsiteX361" fmla="*/ 598011 w 1409728"/>
                  <a:gd name="connsiteY361" fmla="*/ 610024 h 1158078"/>
                  <a:gd name="connsiteX362" fmla="*/ 592149 w 1409728"/>
                  <a:gd name="connsiteY362" fmla="*/ 617792 h 1158078"/>
                  <a:gd name="connsiteX363" fmla="*/ 592291 w 1409728"/>
                  <a:gd name="connsiteY363" fmla="*/ 617721 h 1158078"/>
                  <a:gd name="connsiteX364" fmla="*/ 590242 w 1409728"/>
                  <a:gd name="connsiteY364" fmla="*/ 621605 h 1158078"/>
                  <a:gd name="connsiteX365" fmla="*/ 590384 w 1409728"/>
                  <a:gd name="connsiteY365" fmla="*/ 621464 h 1158078"/>
                  <a:gd name="connsiteX366" fmla="*/ 588336 w 1409728"/>
                  <a:gd name="connsiteY366" fmla="*/ 623512 h 1158078"/>
                  <a:gd name="connsiteX367" fmla="*/ 588407 w 1409728"/>
                  <a:gd name="connsiteY367" fmla="*/ 623371 h 1158078"/>
                  <a:gd name="connsiteX368" fmla="*/ 586429 w 1409728"/>
                  <a:gd name="connsiteY368" fmla="*/ 625419 h 1158078"/>
                  <a:gd name="connsiteX369" fmla="*/ 586570 w 1409728"/>
                  <a:gd name="connsiteY369" fmla="*/ 625349 h 1158078"/>
                  <a:gd name="connsiteX370" fmla="*/ 580894 w 1409728"/>
                  <a:gd name="connsiteY370" fmla="*/ 629488 h 1158078"/>
                  <a:gd name="connsiteX371" fmla="*/ 584556 w 1409728"/>
                  <a:gd name="connsiteY371" fmla="*/ 635109 h 1158078"/>
                  <a:gd name="connsiteX372" fmla="*/ 584522 w 1409728"/>
                  <a:gd name="connsiteY372" fmla="*/ 635094 h 1158078"/>
                  <a:gd name="connsiteX373" fmla="*/ 584593 w 1409728"/>
                  <a:gd name="connsiteY373" fmla="*/ 635164 h 1158078"/>
                  <a:gd name="connsiteX374" fmla="*/ 584556 w 1409728"/>
                  <a:gd name="connsiteY374" fmla="*/ 635109 h 1158078"/>
                  <a:gd name="connsiteX375" fmla="*/ 591726 w 1409728"/>
                  <a:gd name="connsiteY375" fmla="*/ 638201 h 1158078"/>
                  <a:gd name="connsiteX376" fmla="*/ 597234 w 1409728"/>
                  <a:gd name="connsiteY376" fmla="*/ 631281 h 1158078"/>
                  <a:gd name="connsiteX377" fmla="*/ 599989 w 1409728"/>
                  <a:gd name="connsiteY377" fmla="*/ 628456 h 1158078"/>
                  <a:gd name="connsiteX378" fmla="*/ 613336 w 1409728"/>
                  <a:gd name="connsiteY378" fmla="*/ 628456 h 1158078"/>
                  <a:gd name="connsiteX379" fmla="*/ 615031 w 1409728"/>
                  <a:gd name="connsiteY379" fmla="*/ 630363 h 1158078"/>
                  <a:gd name="connsiteX380" fmla="*/ 614678 w 1409728"/>
                  <a:gd name="connsiteY380" fmla="*/ 639614 h 1158078"/>
                  <a:gd name="connsiteX381" fmla="*/ 617150 w 1409728"/>
                  <a:gd name="connsiteY381" fmla="*/ 646676 h 1158078"/>
                  <a:gd name="connsiteX382" fmla="*/ 617078 w 1409728"/>
                  <a:gd name="connsiteY382" fmla="*/ 646535 h 1158078"/>
                  <a:gd name="connsiteX383" fmla="*/ 626542 w 1409728"/>
                  <a:gd name="connsiteY383" fmla="*/ 656069 h 1158078"/>
                  <a:gd name="connsiteX384" fmla="*/ 646245 w 1409728"/>
                  <a:gd name="connsiteY384" fmla="*/ 657622 h 1158078"/>
                  <a:gd name="connsiteX385" fmla="*/ 653685 w 1409728"/>
                  <a:gd name="connsiteY385" fmla="*/ 654253 h 1158078"/>
                  <a:gd name="connsiteX386" fmla="*/ 653660 w 1409728"/>
                  <a:gd name="connsiteY386" fmla="*/ 654303 h 1158078"/>
                  <a:gd name="connsiteX387" fmla="*/ 653731 w 1409728"/>
                  <a:gd name="connsiteY387" fmla="*/ 654232 h 1158078"/>
                  <a:gd name="connsiteX388" fmla="*/ 653685 w 1409728"/>
                  <a:gd name="connsiteY388" fmla="*/ 654253 h 1158078"/>
                  <a:gd name="connsiteX389" fmla="*/ 657544 w 1409728"/>
                  <a:gd name="connsiteY389" fmla="*/ 646535 h 1158078"/>
                  <a:gd name="connsiteX390" fmla="*/ 657474 w 1409728"/>
                  <a:gd name="connsiteY390" fmla="*/ 646605 h 1158078"/>
                  <a:gd name="connsiteX391" fmla="*/ 659446 w 1409728"/>
                  <a:gd name="connsiteY391" fmla="*/ 642660 h 1158078"/>
                  <a:gd name="connsiteX392" fmla="*/ 661358 w 1409728"/>
                  <a:gd name="connsiteY392" fmla="*/ 640815 h 1158078"/>
                  <a:gd name="connsiteX393" fmla="*/ 661217 w 1409728"/>
                  <a:gd name="connsiteY393" fmla="*/ 640956 h 1158078"/>
                  <a:gd name="connsiteX394" fmla="*/ 665101 w 1409728"/>
                  <a:gd name="connsiteY394" fmla="*/ 638908 h 1158078"/>
                  <a:gd name="connsiteX395" fmla="*/ 665030 w 1409728"/>
                  <a:gd name="connsiteY395" fmla="*/ 638978 h 1158078"/>
                  <a:gd name="connsiteX396" fmla="*/ 665948 w 1409728"/>
                  <a:gd name="connsiteY396" fmla="*/ 639049 h 1158078"/>
                  <a:gd name="connsiteX397" fmla="*/ 666866 w 1409728"/>
                  <a:gd name="connsiteY397" fmla="*/ 638766 h 1158078"/>
                  <a:gd name="connsiteX398" fmla="*/ 668915 w 1409728"/>
                  <a:gd name="connsiteY398" fmla="*/ 640815 h 1158078"/>
                  <a:gd name="connsiteX399" fmla="*/ 670673 w 1409728"/>
                  <a:gd name="connsiteY399" fmla="*/ 646653 h 1158078"/>
                  <a:gd name="connsiteX400" fmla="*/ 670609 w 1409728"/>
                  <a:gd name="connsiteY400" fmla="*/ 646605 h 1158078"/>
                  <a:gd name="connsiteX401" fmla="*/ 670680 w 1409728"/>
                  <a:gd name="connsiteY401" fmla="*/ 646676 h 1158078"/>
                  <a:gd name="connsiteX402" fmla="*/ 670673 w 1409728"/>
                  <a:gd name="connsiteY402" fmla="*/ 646653 h 1158078"/>
                  <a:gd name="connsiteX403" fmla="*/ 674564 w 1409728"/>
                  <a:gd name="connsiteY403" fmla="*/ 649572 h 1158078"/>
                  <a:gd name="connsiteX404" fmla="*/ 675765 w 1409728"/>
                  <a:gd name="connsiteY404" fmla="*/ 650419 h 1158078"/>
                  <a:gd name="connsiteX405" fmla="*/ 678377 w 1409728"/>
                  <a:gd name="connsiteY405" fmla="*/ 652467 h 1158078"/>
                  <a:gd name="connsiteX406" fmla="*/ 678237 w 1409728"/>
                  <a:gd name="connsiteY406" fmla="*/ 652397 h 1158078"/>
                  <a:gd name="connsiteX407" fmla="*/ 682162 w 1409728"/>
                  <a:gd name="connsiteY407" fmla="*/ 661930 h 1158078"/>
                  <a:gd name="connsiteX408" fmla="*/ 682050 w 1409728"/>
                  <a:gd name="connsiteY408" fmla="*/ 661930 h 1158078"/>
                  <a:gd name="connsiteX409" fmla="*/ 682191 w 1409728"/>
                  <a:gd name="connsiteY409" fmla="*/ 662001 h 1158078"/>
                  <a:gd name="connsiteX410" fmla="*/ 682162 w 1409728"/>
                  <a:gd name="connsiteY410" fmla="*/ 661930 h 1158078"/>
                  <a:gd name="connsiteX411" fmla="*/ 690878 w 1409728"/>
                  <a:gd name="connsiteY411" fmla="*/ 661930 h 1158078"/>
                  <a:gd name="connsiteX412" fmla="*/ 693631 w 1409728"/>
                  <a:gd name="connsiteY412" fmla="*/ 657198 h 1158078"/>
                  <a:gd name="connsiteX413" fmla="*/ 695680 w 1409728"/>
                  <a:gd name="connsiteY413" fmla="*/ 654232 h 1158078"/>
                  <a:gd name="connsiteX414" fmla="*/ 695891 w 1409728"/>
                  <a:gd name="connsiteY414" fmla="*/ 654232 h 1158078"/>
                  <a:gd name="connsiteX415" fmla="*/ 697940 w 1409728"/>
                  <a:gd name="connsiteY415" fmla="*/ 652184 h 1158078"/>
                  <a:gd name="connsiteX416" fmla="*/ 697798 w 1409728"/>
                  <a:gd name="connsiteY416" fmla="*/ 652325 h 1158078"/>
                  <a:gd name="connsiteX417" fmla="*/ 701824 w 1409728"/>
                  <a:gd name="connsiteY417" fmla="*/ 643639 h 1158078"/>
                  <a:gd name="connsiteX418" fmla="*/ 705355 w 1409728"/>
                  <a:gd name="connsiteY418" fmla="*/ 639826 h 1158078"/>
                  <a:gd name="connsiteX419" fmla="*/ 708109 w 1409728"/>
                  <a:gd name="connsiteY419" fmla="*/ 644557 h 1158078"/>
                  <a:gd name="connsiteX420" fmla="*/ 719338 w 1409728"/>
                  <a:gd name="connsiteY420" fmla="*/ 648583 h 1158078"/>
                  <a:gd name="connsiteX421" fmla="*/ 727036 w 1409728"/>
                  <a:gd name="connsiteY421" fmla="*/ 648653 h 1158078"/>
                  <a:gd name="connsiteX422" fmla="*/ 730566 w 1409728"/>
                  <a:gd name="connsiteY422" fmla="*/ 641591 h 1158078"/>
                  <a:gd name="connsiteX423" fmla="*/ 737887 w 1409728"/>
                  <a:gd name="connsiteY423" fmla="*/ 638802 h 1158078"/>
                  <a:gd name="connsiteX424" fmla="*/ 737841 w 1409728"/>
                  <a:gd name="connsiteY424" fmla="*/ 638837 h 1158078"/>
                  <a:gd name="connsiteX425" fmla="*/ 737981 w 1409728"/>
                  <a:gd name="connsiteY425" fmla="*/ 638766 h 1158078"/>
                  <a:gd name="connsiteX426" fmla="*/ 737887 w 1409728"/>
                  <a:gd name="connsiteY426" fmla="*/ 638802 h 1158078"/>
                  <a:gd name="connsiteX427" fmla="*/ 741089 w 1409728"/>
                  <a:gd name="connsiteY427" fmla="*/ 636365 h 1158078"/>
                  <a:gd name="connsiteX428" fmla="*/ 744550 w 1409728"/>
                  <a:gd name="connsiteY428" fmla="*/ 621252 h 1158078"/>
                  <a:gd name="connsiteX429" fmla="*/ 728389 w 1409728"/>
                  <a:gd name="connsiteY429" fmla="*/ 619496 h 1158078"/>
                  <a:gd name="connsiteX430" fmla="*/ 726504 w 1409728"/>
                  <a:gd name="connsiteY430" fmla="*/ 617543 h 1158078"/>
                  <a:gd name="connsiteX431" fmla="*/ 724530 w 1409728"/>
                  <a:gd name="connsiteY431" fmla="*/ 611895 h 1158078"/>
                  <a:gd name="connsiteX432" fmla="*/ 724564 w 1409728"/>
                  <a:gd name="connsiteY432" fmla="*/ 611930 h 1158078"/>
                  <a:gd name="connsiteX433" fmla="*/ 724493 w 1409728"/>
                  <a:gd name="connsiteY433" fmla="*/ 611789 h 1158078"/>
                  <a:gd name="connsiteX434" fmla="*/ 724530 w 1409728"/>
                  <a:gd name="connsiteY434" fmla="*/ 611895 h 1158078"/>
                  <a:gd name="connsiteX435" fmla="*/ 720826 w 1409728"/>
                  <a:gd name="connsiteY435" fmla="*/ 608054 h 1158078"/>
                  <a:gd name="connsiteX436" fmla="*/ 721951 w 1409728"/>
                  <a:gd name="connsiteY436" fmla="*/ 592439 h 1158078"/>
                  <a:gd name="connsiteX437" fmla="*/ 718773 w 1409728"/>
                  <a:gd name="connsiteY437" fmla="*/ 582269 h 1158078"/>
                  <a:gd name="connsiteX438" fmla="*/ 714041 w 1409728"/>
                  <a:gd name="connsiteY438" fmla="*/ 577538 h 1158078"/>
                  <a:gd name="connsiteX439" fmla="*/ 711075 w 1409728"/>
                  <a:gd name="connsiteY439" fmla="*/ 575490 h 1158078"/>
                  <a:gd name="connsiteX440" fmla="*/ 711217 w 1409728"/>
                  <a:gd name="connsiteY440" fmla="*/ 575560 h 1158078"/>
                  <a:gd name="connsiteX441" fmla="*/ 697728 w 1409728"/>
                  <a:gd name="connsiteY441" fmla="*/ 568781 h 1158078"/>
                  <a:gd name="connsiteX442" fmla="*/ 696810 w 1409728"/>
                  <a:gd name="connsiteY442" fmla="*/ 567933 h 1158078"/>
                  <a:gd name="connsiteX443" fmla="*/ 692926 w 1409728"/>
                  <a:gd name="connsiteY443" fmla="*/ 564508 h 1158078"/>
                  <a:gd name="connsiteX444" fmla="*/ 1151255 w 1409728"/>
                  <a:gd name="connsiteY444" fmla="*/ 539473 h 1158078"/>
                  <a:gd name="connsiteX445" fmla="*/ 1151185 w 1409728"/>
                  <a:gd name="connsiteY445" fmla="*/ 539614 h 1158078"/>
                  <a:gd name="connsiteX446" fmla="*/ 1151201 w 1409728"/>
                  <a:gd name="connsiteY446" fmla="*/ 539530 h 1158078"/>
                  <a:gd name="connsiteX447" fmla="*/ 1164744 w 1409728"/>
                  <a:gd name="connsiteY447" fmla="*/ 495476 h 1158078"/>
                  <a:gd name="connsiteX448" fmla="*/ 1164603 w 1409728"/>
                  <a:gd name="connsiteY448" fmla="*/ 495618 h 1158078"/>
                  <a:gd name="connsiteX449" fmla="*/ 1164605 w 1409728"/>
                  <a:gd name="connsiteY449" fmla="*/ 495615 h 1158078"/>
                  <a:gd name="connsiteX450" fmla="*/ 313480 w 1409728"/>
                  <a:gd name="connsiteY450" fmla="*/ 495053 h 1158078"/>
                  <a:gd name="connsiteX451" fmla="*/ 313634 w 1409728"/>
                  <a:gd name="connsiteY451" fmla="*/ 495074 h 1158078"/>
                  <a:gd name="connsiteX452" fmla="*/ 313621 w 1409728"/>
                  <a:gd name="connsiteY452" fmla="*/ 495123 h 1158078"/>
                  <a:gd name="connsiteX453" fmla="*/ 290716 w 1409728"/>
                  <a:gd name="connsiteY453" fmla="*/ 475911 h 1158078"/>
                  <a:gd name="connsiteX454" fmla="*/ 290739 w 1409728"/>
                  <a:gd name="connsiteY454" fmla="*/ 476055 h 1158078"/>
                  <a:gd name="connsiteX455" fmla="*/ 290598 w 1409728"/>
                  <a:gd name="connsiteY455" fmla="*/ 475915 h 1158078"/>
                  <a:gd name="connsiteX456" fmla="*/ 1193416 w 1409728"/>
                  <a:gd name="connsiteY456" fmla="*/ 462991 h 1158078"/>
                  <a:gd name="connsiteX457" fmla="*/ 1193275 w 1409728"/>
                  <a:gd name="connsiteY457" fmla="*/ 463061 h 1158078"/>
                  <a:gd name="connsiteX458" fmla="*/ 1193294 w 1409728"/>
                  <a:gd name="connsiteY458" fmla="*/ 463042 h 1158078"/>
                  <a:gd name="connsiteX459" fmla="*/ 1199136 w 1409728"/>
                  <a:gd name="connsiteY459" fmla="*/ 457271 h 1158078"/>
                  <a:gd name="connsiteX460" fmla="*/ 1199066 w 1409728"/>
                  <a:gd name="connsiteY460" fmla="*/ 457341 h 1158078"/>
                  <a:gd name="connsiteX461" fmla="*/ 1199066 w 1409728"/>
                  <a:gd name="connsiteY461" fmla="*/ 457340 h 1158078"/>
                  <a:gd name="connsiteX462" fmla="*/ 347943 w 1409728"/>
                  <a:gd name="connsiteY462" fmla="*/ 447384 h 1158078"/>
                  <a:gd name="connsiteX463" fmla="*/ 348013 w 1409728"/>
                  <a:gd name="connsiteY463" fmla="*/ 447454 h 1158078"/>
                  <a:gd name="connsiteX464" fmla="*/ 347965 w 1409728"/>
                  <a:gd name="connsiteY464" fmla="*/ 447453 h 1158078"/>
                  <a:gd name="connsiteX465" fmla="*/ 260090 w 1409728"/>
                  <a:gd name="connsiteY465" fmla="*/ 433965 h 1158078"/>
                  <a:gd name="connsiteX466" fmla="*/ 260272 w 1409728"/>
                  <a:gd name="connsiteY466" fmla="*/ 433965 h 1158078"/>
                  <a:gd name="connsiteX467" fmla="*/ 260231 w 1409728"/>
                  <a:gd name="connsiteY467" fmla="*/ 434107 h 1158078"/>
                  <a:gd name="connsiteX468" fmla="*/ 430286 w 1409728"/>
                  <a:gd name="connsiteY468" fmla="*/ 425985 h 1158078"/>
                  <a:gd name="connsiteX469" fmla="*/ 430443 w 1409728"/>
                  <a:gd name="connsiteY469" fmla="*/ 426068 h 1158078"/>
                  <a:gd name="connsiteX470" fmla="*/ 430428 w 1409728"/>
                  <a:gd name="connsiteY470" fmla="*/ 426127 h 1158078"/>
                  <a:gd name="connsiteX471" fmla="*/ 313338 w 1409728"/>
                  <a:gd name="connsiteY471" fmla="*/ 422737 h 1158078"/>
                  <a:gd name="connsiteX472" fmla="*/ 313480 w 1409728"/>
                  <a:gd name="connsiteY472" fmla="*/ 422808 h 1158078"/>
                  <a:gd name="connsiteX473" fmla="*/ 313424 w 1409728"/>
                  <a:gd name="connsiteY473" fmla="*/ 422808 h 1158078"/>
                  <a:gd name="connsiteX474" fmla="*/ 306064 w 1409728"/>
                  <a:gd name="connsiteY474" fmla="*/ 422737 h 1158078"/>
                  <a:gd name="connsiteX475" fmla="*/ 306043 w 1409728"/>
                  <a:gd name="connsiteY475" fmla="*/ 422808 h 1158078"/>
                  <a:gd name="connsiteX476" fmla="*/ 305923 w 1409728"/>
                  <a:gd name="connsiteY476" fmla="*/ 422808 h 1158078"/>
                  <a:gd name="connsiteX477" fmla="*/ 432334 w 1409728"/>
                  <a:gd name="connsiteY477" fmla="*/ 418641 h 1158078"/>
                  <a:gd name="connsiteX478" fmla="*/ 432318 w 1409728"/>
                  <a:gd name="connsiteY478" fmla="*/ 418703 h 1158078"/>
                  <a:gd name="connsiteX479" fmla="*/ 432264 w 1409728"/>
                  <a:gd name="connsiteY479" fmla="*/ 418711 h 1158078"/>
                  <a:gd name="connsiteX480" fmla="*/ 389962 w 1409728"/>
                  <a:gd name="connsiteY480" fmla="*/ 406777 h 1158078"/>
                  <a:gd name="connsiteX481" fmla="*/ 389891 w 1409728"/>
                  <a:gd name="connsiteY481" fmla="*/ 406918 h 1158078"/>
                  <a:gd name="connsiteX482" fmla="*/ 389891 w 1409728"/>
                  <a:gd name="connsiteY482" fmla="*/ 406852 h 1158078"/>
                  <a:gd name="connsiteX483" fmla="*/ 389891 w 1409728"/>
                  <a:gd name="connsiteY483" fmla="*/ 403175 h 1158078"/>
                  <a:gd name="connsiteX484" fmla="*/ 390033 w 1409728"/>
                  <a:gd name="connsiteY484" fmla="*/ 403316 h 1158078"/>
                  <a:gd name="connsiteX485" fmla="*/ 389891 w 1409728"/>
                  <a:gd name="connsiteY485" fmla="*/ 403287 h 1158078"/>
                  <a:gd name="connsiteX486" fmla="*/ 495470 w 1409728"/>
                  <a:gd name="connsiteY486" fmla="*/ 372738 h 1158078"/>
                  <a:gd name="connsiteX487" fmla="*/ 495422 w 1409728"/>
                  <a:gd name="connsiteY487" fmla="*/ 372870 h 1158078"/>
                  <a:gd name="connsiteX488" fmla="*/ 495328 w 1409728"/>
                  <a:gd name="connsiteY488" fmla="*/ 372879 h 1158078"/>
                  <a:gd name="connsiteX489" fmla="*/ 581415 w 1409728"/>
                  <a:gd name="connsiteY489" fmla="*/ 341946 h 1158078"/>
                  <a:gd name="connsiteX490" fmla="*/ 581557 w 1409728"/>
                  <a:gd name="connsiteY490" fmla="*/ 342006 h 1158078"/>
                  <a:gd name="connsiteX491" fmla="*/ 581557 w 1409728"/>
                  <a:gd name="connsiteY491" fmla="*/ 342088 h 1158078"/>
                  <a:gd name="connsiteX492" fmla="*/ 581557 w 1409728"/>
                  <a:gd name="connsiteY492" fmla="*/ 338345 h 1158078"/>
                  <a:gd name="connsiteX493" fmla="*/ 581557 w 1409728"/>
                  <a:gd name="connsiteY493" fmla="*/ 338413 h 1158078"/>
                  <a:gd name="connsiteX494" fmla="*/ 581415 w 1409728"/>
                  <a:gd name="connsiteY494" fmla="*/ 338486 h 1158078"/>
                  <a:gd name="connsiteX495" fmla="*/ 590879 w 1409728"/>
                  <a:gd name="connsiteY495" fmla="*/ 329094 h 1158078"/>
                  <a:gd name="connsiteX496" fmla="*/ 590862 w 1409728"/>
                  <a:gd name="connsiteY496" fmla="*/ 329125 h 1158078"/>
                  <a:gd name="connsiteX497" fmla="*/ 590737 w 1409728"/>
                  <a:gd name="connsiteY497" fmla="*/ 329234 h 1158078"/>
                  <a:gd name="connsiteX498" fmla="*/ 634804 w 1409728"/>
                  <a:gd name="connsiteY498" fmla="*/ 315746 h 1158078"/>
                  <a:gd name="connsiteX499" fmla="*/ 634804 w 1409728"/>
                  <a:gd name="connsiteY499" fmla="*/ 315829 h 1158078"/>
                  <a:gd name="connsiteX500" fmla="*/ 634664 w 1409728"/>
                  <a:gd name="connsiteY500" fmla="*/ 315817 h 1158078"/>
                  <a:gd name="connsiteX501" fmla="*/ 626965 w 1409728"/>
                  <a:gd name="connsiteY501" fmla="*/ 307907 h 1158078"/>
                  <a:gd name="connsiteX502" fmla="*/ 626895 w 1409728"/>
                  <a:gd name="connsiteY502" fmla="*/ 308048 h 1158078"/>
                  <a:gd name="connsiteX503" fmla="*/ 626869 w 1409728"/>
                  <a:gd name="connsiteY503" fmla="*/ 307972 h 1158078"/>
                  <a:gd name="connsiteX504" fmla="*/ 905494 w 1409728"/>
                  <a:gd name="connsiteY504" fmla="*/ 297102 h 1158078"/>
                  <a:gd name="connsiteX505" fmla="*/ 905636 w 1409728"/>
                  <a:gd name="connsiteY505" fmla="*/ 297173 h 1158078"/>
                  <a:gd name="connsiteX506" fmla="*/ 905502 w 1409728"/>
                  <a:gd name="connsiteY506" fmla="*/ 297127 h 1158078"/>
                  <a:gd name="connsiteX507" fmla="*/ 634804 w 1409728"/>
                  <a:gd name="connsiteY507" fmla="*/ 285167 h 1158078"/>
                  <a:gd name="connsiteX508" fmla="*/ 634803 w 1409728"/>
                  <a:gd name="connsiteY508" fmla="*/ 285299 h 1158078"/>
                  <a:gd name="connsiteX509" fmla="*/ 634734 w 1409728"/>
                  <a:gd name="connsiteY509" fmla="*/ 285309 h 1158078"/>
                  <a:gd name="connsiteX510" fmla="*/ 907684 w 1409728"/>
                  <a:gd name="connsiteY510" fmla="*/ 281777 h 1158078"/>
                  <a:gd name="connsiteX511" fmla="*/ 907663 w 1409728"/>
                  <a:gd name="connsiteY511" fmla="*/ 281899 h 1158078"/>
                  <a:gd name="connsiteX512" fmla="*/ 907543 w 1409728"/>
                  <a:gd name="connsiteY512" fmla="*/ 281919 h 1158078"/>
                  <a:gd name="connsiteX513" fmla="*/ 1197017 w 1409728"/>
                  <a:gd name="connsiteY513" fmla="*/ 279306 h 1158078"/>
                  <a:gd name="connsiteX514" fmla="*/ 1196877 w 1409728"/>
                  <a:gd name="connsiteY514" fmla="*/ 279376 h 1158078"/>
                  <a:gd name="connsiteX515" fmla="*/ 1196994 w 1409728"/>
                  <a:gd name="connsiteY515" fmla="*/ 279310 h 1158078"/>
                  <a:gd name="connsiteX516" fmla="*/ 690383 w 1409728"/>
                  <a:gd name="connsiteY516" fmla="*/ 273797 h 1158078"/>
                  <a:gd name="connsiteX517" fmla="*/ 690371 w 1409728"/>
                  <a:gd name="connsiteY517" fmla="*/ 273864 h 1158078"/>
                  <a:gd name="connsiteX518" fmla="*/ 690171 w 1409728"/>
                  <a:gd name="connsiteY518" fmla="*/ 273868 h 1158078"/>
                  <a:gd name="connsiteX519" fmla="*/ 884450 w 1409728"/>
                  <a:gd name="connsiteY519" fmla="*/ 272173 h 1158078"/>
                  <a:gd name="connsiteX520" fmla="*/ 884590 w 1409728"/>
                  <a:gd name="connsiteY520" fmla="*/ 272244 h 1158078"/>
                  <a:gd name="connsiteX521" fmla="*/ 884458 w 1409728"/>
                  <a:gd name="connsiteY521" fmla="*/ 272255 h 1158078"/>
                  <a:gd name="connsiteX522" fmla="*/ 732332 w 1409728"/>
                  <a:gd name="connsiteY522" fmla="*/ 271820 h 1158078"/>
                  <a:gd name="connsiteX523" fmla="*/ 732332 w 1409728"/>
                  <a:gd name="connsiteY523" fmla="*/ 271828 h 1158078"/>
                  <a:gd name="connsiteX524" fmla="*/ 732261 w 1409728"/>
                  <a:gd name="connsiteY524" fmla="*/ 271961 h 1158078"/>
                  <a:gd name="connsiteX525" fmla="*/ 734309 w 1409728"/>
                  <a:gd name="connsiteY525" fmla="*/ 268077 h 1158078"/>
                  <a:gd name="connsiteX526" fmla="*/ 734235 w 1409728"/>
                  <a:gd name="connsiteY526" fmla="*/ 268218 h 1158078"/>
                  <a:gd name="connsiteX527" fmla="*/ 734168 w 1409728"/>
                  <a:gd name="connsiteY527" fmla="*/ 268218 h 1158078"/>
                  <a:gd name="connsiteX528" fmla="*/ 1233246 w 1409728"/>
                  <a:gd name="connsiteY528" fmla="*/ 267756 h 1158078"/>
                  <a:gd name="connsiteX529" fmla="*/ 1233387 w 1409728"/>
                  <a:gd name="connsiteY529" fmla="*/ 267795 h 1158078"/>
                  <a:gd name="connsiteX530" fmla="*/ 1233246 w 1409728"/>
                  <a:gd name="connsiteY530" fmla="*/ 267935 h 1158078"/>
                  <a:gd name="connsiteX531" fmla="*/ 747586 w 1409728"/>
                  <a:gd name="connsiteY531" fmla="*/ 266029 h 1158078"/>
                  <a:gd name="connsiteX532" fmla="*/ 747593 w 1409728"/>
                  <a:gd name="connsiteY532" fmla="*/ 266034 h 1158078"/>
                  <a:gd name="connsiteX533" fmla="*/ 747657 w 1409728"/>
                  <a:gd name="connsiteY533" fmla="*/ 266100 h 1158078"/>
                  <a:gd name="connsiteX534" fmla="*/ 808179 w 1409728"/>
                  <a:gd name="connsiteY534" fmla="*/ 264263 h 1158078"/>
                  <a:gd name="connsiteX535" fmla="*/ 808037 w 1409728"/>
                  <a:gd name="connsiteY535" fmla="*/ 264334 h 1158078"/>
                  <a:gd name="connsiteX536" fmla="*/ 808044 w 1409728"/>
                  <a:gd name="connsiteY536" fmla="*/ 264294 h 1158078"/>
                  <a:gd name="connsiteX537" fmla="*/ 965663 w 1409728"/>
                  <a:gd name="connsiteY537" fmla="*/ 258402 h 1158078"/>
                  <a:gd name="connsiteX538" fmla="*/ 965660 w 1409728"/>
                  <a:gd name="connsiteY538" fmla="*/ 258406 h 1158078"/>
                  <a:gd name="connsiteX539" fmla="*/ 965522 w 1409728"/>
                  <a:gd name="connsiteY539" fmla="*/ 258543 h 1158078"/>
                  <a:gd name="connsiteX540" fmla="*/ 986709 w 1409728"/>
                  <a:gd name="connsiteY540" fmla="*/ 248939 h 1158078"/>
                  <a:gd name="connsiteX541" fmla="*/ 986655 w 1409728"/>
                  <a:gd name="connsiteY541" fmla="*/ 249001 h 1158078"/>
                  <a:gd name="connsiteX542" fmla="*/ 986567 w 1409728"/>
                  <a:gd name="connsiteY542" fmla="*/ 249009 h 1158078"/>
                  <a:gd name="connsiteX543" fmla="*/ 779507 w 1409728"/>
                  <a:gd name="connsiteY543" fmla="*/ 230012 h 1158078"/>
                  <a:gd name="connsiteX544" fmla="*/ 779648 w 1409728"/>
                  <a:gd name="connsiteY544" fmla="*/ 230154 h 1158078"/>
                  <a:gd name="connsiteX545" fmla="*/ 779507 w 1409728"/>
                  <a:gd name="connsiteY545" fmla="*/ 230039 h 1158078"/>
                  <a:gd name="connsiteX546" fmla="*/ 1112934 w 1409728"/>
                  <a:gd name="connsiteY546" fmla="*/ 227680 h 1158078"/>
                  <a:gd name="connsiteX547" fmla="*/ 1113049 w 1409728"/>
                  <a:gd name="connsiteY547" fmla="*/ 227823 h 1158078"/>
                  <a:gd name="connsiteX548" fmla="*/ 1112908 w 1409728"/>
                  <a:gd name="connsiteY548" fmla="*/ 227682 h 1158078"/>
                  <a:gd name="connsiteX549" fmla="*/ 1246735 w 1409728"/>
                  <a:gd name="connsiteY549" fmla="*/ 227611 h 1158078"/>
                  <a:gd name="connsiteX550" fmla="*/ 1246664 w 1409728"/>
                  <a:gd name="connsiteY550" fmla="*/ 227682 h 1158078"/>
                  <a:gd name="connsiteX551" fmla="*/ 1246665 w 1409728"/>
                  <a:gd name="connsiteY551" fmla="*/ 227638 h 1158078"/>
                  <a:gd name="connsiteX552" fmla="*/ 1107188 w 1409728"/>
                  <a:gd name="connsiteY552" fmla="*/ 221962 h 1158078"/>
                  <a:gd name="connsiteX553" fmla="*/ 1107279 w 1409728"/>
                  <a:gd name="connsiteY553" fmla="*/ 222029 h 1158078"/>
                  <a:gd name="connsiteX554" fmla="*/ 1107329 w 1409728"/>
                  <a:gd name="connsiteY554" fmla="*/ 222103 h 1158078"/>
                  <a:gd name="connsiteX555" fmla="*/ 735095 w 1409728"/>
                  <a:gd name="connsiteY555" fmla="*/ 183694 h 1158078"/>
                  <a:gd name="connsiteX556" fmla="*/ 735228 w 1409728"/>
                  <a:gd name="connsiteY556" fmla="*/ 183826 h 1158078"/>
                  <a:gd name="connsiteX557" fmla="*/ 734945 w 1409728"/>
                  <a:gd name="connsiteY557" fmla="*/ 183826 h 1158078"/>
                  <a:gd name="connsiteX558" fmla="*/ 785381 w 1409728"/>
                  <a:gd name="connsiteY558" fmla="*/ 178106 h 1158078"/>
                  <a:gd name="connsiteX559" fmla="*/ 785510 w 1409728"/>
                  <a:gd name="connsiteY559" fmla="*/ 178106 h 1158078"/>
                  <a:gd name="connsiteX560" fmla="*/ 785368 w 1409728"/>
                  <a:gd name="connsiteY560" fmla="*/ 178247 h 1158078"/>
                  <a:gd name="connsiteX561" fmla="*/ 796950 w 1409728"/>
                  <a:gd name="connsiteY561" fmla="*/ 170408 h 1158078"/>
                  <a:gd name="connsiteX562" fmla="*/ 796880 w 1409728"/>
                  <a:gd name="connsiteY562" fmla="*/ 170550 h 1158078"/>
                  <a:gd name="connsiteX563" fmla="*/ 796886 w 1409728"/>
                  <a:gd name="connsiteY563" fmla="*/ 170417 h 1158078"/>
                  <a:gd name="connsiteX564" fmla="*/ 808512 w 1409728"/>
                  <a:gd name="connsiteY564" fmla="*/ 160804 h 1158078"/>
                  <a:gd name="connsiteX565" fmla="*/ 808532 w 1409728"/>
                  <a:gd name="connsiteY565" fmla="*/ 160804 h 1158078"/>
                  <a:gd name="connsiteX566" fmla="*/ 808461 w 1409728"/>
                  <a:gd name="connsiteY566" fmla="*/ 160874 h 1158078"/>
                  <a:gd name="connsiteX567" fmla="*/ 804860 w 1409728"/>
                  <a:gd name="connsiteY567" fmla="*/ 160804 h 1158078"/>
                  <a:gd name="connsiteX568" fmla="*/ 804958 w 1409728"/>
                  <a:gd name="connsiteY568" fmla="*/ 160804 h 1158078"/>
                  <a:gd name="connsiteX569" fmla="*/ 804930 w 1409728"/>
                  <a:gd name="connsiteY569" fmla="*/ 160945 h 1158078"/>
                  <a:gd name="connsiteX570" fmla="*/ 749493 w 1409728"/>
                  <a:gd name="connsiteY570" fmla="*/ 126341 h 1158078"/>
                  <a:gd name="connsiteX571" fmla="*/ 749634 w 1409728"/>
                  <a:gd name="connsiteY571" fmla="*/ 126482 h 1158078"/>
                  <a:gd name="connsiteX572" fmla="*/ 749634 w 1409728"/>
                  <a:gd name="connsiteY572" fmla="*/ 126482 h 1158078"/>
                  <a:gd name="connsiteX573" fmla="*/ 1150832 w 1409728"/>
                  <a:gd name="connsiteY573" fmla="*/ 113206 h 1158078"/>
                  <a:gd name="connsiteX574" fmla="*/ 1150973 w 1409728"/>
                  <a:gd name="connsiteY574" fmla="*/ 113346 h 1158078"/>
                  <a:gd name="connsiteX575" fmla="*/ 1150868 w 1409728"/>
                  <a:gd name="connsiteY575" fmla="*/ 113274 h 1158078"/>
                  <a:gd name="connsiteX576" fmla="*/ 1107188 w 1409728"/>
                  <a:gd name="connsiteY576" fmla="*/ 111228 h 1158078"/>
                  <a:gd name="connsiteX577" fmla="*/ 1107179 w 1409728"/>
                  <a:gd name="connsiteY577" fmla="*/ 111278 h 1158078"/>
                  <a:gd name="connsiteX578" fmla="*/ 1107047 w 1409728"/>
                  <a:gd name="connsiteY578" fmla="*/ 111369 h 1158078"/>
                  <a:gd name="connsiteX579" fmla="*/ 753448 w 1409728"/>
                  <a:gd name="connsiteY579" fmla="*/ 111157 h 1158078"/>
                  <a:gd name="connsiteX580" fmla="*/ 753383 w 1409728"/>
                  <a:gd name="connsiteY580" fmla="*/ 111286 h 1158078"/>
                  <a:gd name="connsiteX581" fmla="*/ 753307 w 1409728"/>
                  <a:gd name="connsiteY581" fmla="*/ 111299 h 1158078"/>
                  <a:gd name="connsiteX582" fmla="*/ 1143205 w 1409728"/>
                  <a:gd name="connsiteY582" fmla="*/ 105507 h 1158078"/>
                  <a:gd name="connsiteX583" fmla="*/ 1143346 w 1409728"/>
                  <a:gd name="connsiteY583" fmla="*/ 105649 h 1158078"/>
                  <a:gd name="connsiteX584" fmla="*/ 1143206 w 1409728"/>
                  <a:gd name="connsiteY584" fmla="*/ 105509 h 1158078"/>
                  <a:gd name="connsiteX585" fmla="*/ 1141298 w 1409728"/>
                  <a:gd name="connsiteY585" fmla="*/ 103601 h 1158078"/>
                  <a:gd name="connsiteX586" fmla="*/ 1141368 w 1409728"/>
                  <a:gd name="connsiteY586" fmla="*/ 103672 h 1158078"/>
                  <a:gd name="connsiteX587" fmla="*/ 1141367 w 1409728"/>
                  <a:gd name="connsiteY587" fmla="*/ 103671 h 1158078"/>
                  <a:gd name="connsiteX588" fmla="*/ 1267638 w 1409728"/>
                  <a:gd name="connsiteY588" fmla="*/ 99575 h 1158078"/>
                  <a:gd name="connsiteX589" fmla="*/ 1267780 w 1409728"/>
                  <a:gd name="connsiteY589" fmla="*/ 99717 h 1158078"/>
                  <a:gd name="connsiteX590" fmla="*/ 1267714 w 1409728"/>
                  <a:gd name="connsiteY590" fmla="*/ 99682 h 1158078"/>
                  <a:gd name="connsiteX591" fmla="*/ 1265943 w 1409728"/>
                  <a:gd name="connsiteY591" fmla="*/ 84110 h 1158078"/>
                  <a:gd name="connsiteX592" fmla="*/ 1265803 w 1409728"/>
                  <a:gd name="connsiteY592" fmla="*/ 84251 h 1158078"/>
                  <a:gd name="connsiteX593" fmla="*/ 1265943 w 1409728"/>
                  <a:gd name="connsiteY593" fmla="*/ 84110 h 1158078"/>
                  <a:gd name="connsiteX594" fmla="*/ 1267850 w 1409728"/>
                  <a:gd name="connsiteY594" fmla="*/ 82203 h 1158078"/>
                  <a:gd name="connsiteX595" fmla="*/ 1267709 w 1409728"/>
                  <a:gd name="connsiteY595" fmla="*/ 82344 h 1158078"/>
                  <a:gd name="connsiteX596" fmla="*/ 1267709 w 1409728"/>
                  <a:gd name="connsiteY596" fmla="*/ 82344 h 1158078"/>
                  <a:gd name="connsiteX597" fmla="*/ 814676 w 1409728"/>
                  <a:gd name="connsiteY597" fmla="*/ 78601 h 1158078"/>
                  <a:gd name="connsiteX598" fmla="*/ 814536 w 1409728"/>
                  <a:gd name="connsiteY598" fmla="*/ 78672 h 1158078"/>
                  <a:gd name="connsiteX599" fmla="*/ 814535 w 1409728"/>
                  <a:gd name="connsiteY599" fmla="*/ 78671 h 1158078"/>
                  <a:gd name="connsiteX600" fmla="*/ 1164574 w 1409728"/>
                  <a:gd name="connsiteY600" fmla="*/ 62993 h 1158078"/>
                  <a:gd name="connsiteX601" fmla="*/ 1164603 w 1409728"/>
                  <a:gd name="connsiteY601" fmla="*/ 63064 h 1158078"/>
                  <a:gd name="connsiteX602" fmla="*/ 1164461 w 1409728"/>
                  <a:gd name="connsiteY602" fmla="*/ 62994 h 1158078"/>
                  <a:gd name="connsiteX603" fmla="*/ 1156834 w 1409728"/>
                  <a:gd name="connsiteY603" fmla="*/ 27613 h 1158078"/>
                  <a:gd name="connsiteX604" fmla="*/ 1156879 w 1409728"/>
                  <a:gd name="connsiteY604" fmla="*/ 27739 h 1158078"/>
                  <a:gd name="connsiteX605" fmla="*/ 1156834 w 1409728"/>
                  <a:gd name="connsiteY605" fmla="*/ 27824 h 1158078"/>
                  <a:gd name="connsiteX606" fmla="*/ 1181905 w 1409728"/>
                  <a:gd name="connsiteY606" fmla="*/ 7698 h 1158078"/>
                  <a:gd name="connsiteX607" fmla="*/ 1181835 w 1409728"/>
                  <a:gd name="connsiteY607" fmla="*/ 7768 h 1158078"/>
                  <a:gd name="connsiteX608" fmla="*/ 1181834 w 1409728"/>
                  <a:gd name="connsiteY608" fmla="*/ 7768 h 1158078"/>
                  <a:gd name="connsiteX609" fmla="*/ 1275477 w 1409728"/>
                  <a:gd name="connsiteY609" fmla="*/ 7486 h 1158078"/>
                  <a:gd name="connsiteX610" fmla="*/ 1275337 w 1409728"/>
                  <a:gd name="connsiteY610" fmla="*/ 7627 h 1158078"/>
                  <a:gd name="connsiteX611" fmla="*/ 1275326 w 1409728"/>
                  <a:gd name="connsiteY611" fmla="*/ 7564 h 1158078"/>
                  <a:gd name="connsiteX612" fmla="*/ 1189602 w 1409728"/>
                  <a:gd name="connsiteY612" fmla="*/ 5791 h 1158078"/>
                  <a:gd name="connsiteX613" fmla="*/ 1189539 w 1409728"/>
                  <a:gd name="connsiteY613" fmla="*/ 5861 h 1158078"/>
                  <a:gd name="connsiteX614" fmla="*/ 1189532 w 1409728"/>
                  <a:gd name="connsiteY614" fmla="*/ 5862 h 1158078"/>
                  <a:gd name="connsiteX615" fmla="*/ 1185507 w 1409728"/>
                  <a:gd name="connsiteY615" fmla="*/ 5791 h 1158078"/>
                  <a:gd name="connsiteX616" fmla="*/ 1185577 w 1409728"/>
                  <a:gd name="connsiteY616" fmla="*/ 5862 h 1158078"/>
                  <a:gd name="connsiteX617" fmla="*/ 1185572 w 1409728"/>
                  <a:gd name="connsiteY617" fmla="*/ 5865 h 1158078"/>
                  <a:gd name="connsiteX618" fmla="*/ 1212272 w 1409728"/>
                  <a:gd name="connsiteY618" fmla="*/ 0 h 1158078"/>
                  <a:gd name="connsiteX619" fmla="*/ 1218133 w 1409728"/>
                  <a:gd name="connsiteY619" fmla="*/ 1765 h 1158078"/>
                  <a:gd name="connsiteX620" fmla="*/ 1243062 w 1409728"/>
                  <a:gd name="connsiteY620" fmla="*/ 2683 h 1158078"/>
                  <a:gd name="connsiteX621" fmla="*/ 1257046 w 1409728"/>
                  <a:gd name="connsiteY621" fmla="*/ 2966 h 1158078"/>
                  <a:gd name="connsiteX622" fmla="*/ 1263543 w 1409728"/>
                  <a:gd name="connsiteY622" fmla="*/ 2542 h 1158078"/>
                  <a:gd name="connsiteX623" fmla="*/ 1273500 w 1409728"/>
                  <a:gd name="connsiteY623" fmla="*/ 2683 h 1158078"/>
                  <a:gd name="connsiteX624" fmla="*/ 1274700 w 1409728"/>
                  <a:gd name="connsiteY624" fmla="*/ 3884 h 1158078"/>
                  <a:gd name="connsiteX625" fmla="*/ 1275326 w 1409728"/>
                  <a:gd name="connsiteY625" fmla="*/ 7564 h 1158078"/>
                  <a:gd name="connsiteX626" fmla="*/ 1271532 w 1409728"/>
                  <a:gd name="connsiteY626" fmla="*/ 9529 h 1158078"/>
                  <a:gd name="connsiteX627" fmla="*/ 1271593 w 1409728"/>
                  <a:gd name="connsiteY627" fmla="*/ 9463 h 1158078"/>
                  <a:gd name="connsiteX628" fmla="*/ 1271523 w 1409728"/>
                  <a:gd name="connsiteY628" fmla="*/ 9534 h 1158078"/>
                  <a:gd name="connsiteX629" fmla="*/ 1271532 w 1409728"/>
                  <a:gd name="connsiteY629" fmla="*/ 9529 h 1158078"/>
                  <a:gd name="connsiteX630" fmla="*/ 1267815 w 1409728"/>
                  <a:gd name="connsiteY630" fmla="*/ 13559 h 1158078"/>
                  <a:gd name="connsiteX631" fmla="*/ 1267638 w 1409728"/>
                  <a:gd name="connsiteY631" fmla="*/ 19139 h 1158078"/>
                  <a:gd name="connsiteX632" fmla="*/ 1267780 w 1409728"/>
                  <a:gd name="connsiteY632" fmla="*/ 18997 h 1158078"/>
                  <a:gd name="connsiteX633" fmla="*/ 1265732 w 1409728"/>
                  <a:gd name="connsiteY633" fmla="*/ 23870 h 1158078"/>
                  <a:gd name="connsiteX634" fmla="*/ 1264885 w 1409728"/>
                  <a:gd name="connsiteY634" fmla="*/ 24718 h 1158078"/>
                  <a:gd name="connsiteX635" fmla="*/ 1261974 w 1409728"/>
                  <a:gd name="connsiteY635" fmla="*/ 26727 h 1158078"/>
                  <a:gd name="connsiteX636" fmla="*/ 1261989 w 1409728"/>
                  <a:gd name="connsiteY636" fmla="*/ 26694 h 1158078"/>
                  <a:gd name="connsiteX637" fmla="*/ 1261918 w 1409728"/>
                  <a:gd name="connsiteY637" fmla="*/ 26766 h 1158078"/>
                  <a:gd name="connsiteX638" fmla="*/ 1261974 w 1409728"/>
                  <a:gd name="connsiteY638" fmla="*/ 26727 h 1158078"/>
                  <a:gd name="connsiteX639" fmla="*/ 1259623 w 1409728"/>
                  <a:gd name="connsiteY639" fmla="*/ 32079 h 1158078"/>
                  <a:gd name="connsiteX640" fmla="*/ 1261494 w 1409728"/>
                  <a:gd name="connsiteY640" fmla="*/ 37570 h 1158078"/>
                  <a:gd name="connsiteX641" fmla="*/ 1263613 w 1409728"/>
                  <a:gd name="connsiteY641" fmla="*/ 52047 h 1158078"/>
                  <a:gd name="connsiteX642" fmla="*/ 1267780 w 1409728"/>
                  <a:gd name="connsiteY642" fmla="*/ 67161 h 1158078"/>
                  <a:gd name="connsiteX643" fmla="*/ 1267709 w 1409728"/>
                  <a:gd name="connsiteY643" fmla="*/ 67090 h 1158078"/>
                  <a:gd name="connsiteX644" fmla="*/ 1269616 w 1409728"/>
                  <a:gd name="connsiteY644" fmla="*/ 68997 h 1158078"/>
                  <a:gd name="connsiteX645" fmla="*/ 1269616 w 1409728"/>
                  <a:gd name="connsiteY645" fmla="*/ 78531 h 1158078"/>
                  <a:gd name="connsiteX646" fmla="*/ 1269687 w 1409728"/>
                  <a:gd name="connsiteY646" fmla="*/ 78389 h 1158078"/>
                  <a:gd name="connsiteX647" fmla="*/ 1267709 w 1409728"/>
                  <a:gd name="connsiteY647" fmla="*/ 82344 h 1158078"/>
                  <a:gd name="connsiteX648" fmla="*/ 1265943 w 1409728"/>
                  <a:gd name="connsiteY648" fmla="*/ 84110 h 1158078"/>
                  <a:gd name="connsiteX649" fmla="*/ 1262978 w 1409728"/>
                  <a:gd name="connsiteY649" fmla="*/ 86087 h 1158078"/>
                  <a:gd name="connsiteX650" fmla="*/ 1262413 w 1409728"/>
                  <a:gd name="connsiteY650" fmla="*/ 85946 h 1158078"/>
                  <a:gd name="connsiteX651" fmla="*/ 1258952 w 1409728"/>
                  <a:gd name="connsiteY651" fmla="*/ 90112 h 1158078"/>
                  <a:gd name="connsiteX652" fmla="*/ 1264037 w 1409728"/>
                  <a:gd name="connsiteY652" fmla="*/ 97739 h 1158078"/>
                  <a:gd name="connsiteX653" fmla="*/ 1263896 w 1409728"/>
                  <a:gd name="connsiteY653" fmla="*/ 97669 h 1158078"/>
                  <a:gd name="connsiteX654" fmla="*/ 1267714 w 1409728"/>
                  <a:gd name="connsiteY654" fmla="*/ 99682 h 1158078"/>
                  <a:gd name="connsiteX655" fmla="*/ 1269687 w 1409728"/>
                  <a:gd name="connsiteY655" fmla="*/ 102471 h 1158078"/>
                  <a:gd name="connsiteX656" fmla="*/ 1272441 w 1409728"/>
                  <a:gd name="connsiteY656" fmla="*/ 105154 h 1158078"/>
                  <a:gd name="connsiteX657" fmla="*/ 1273924 w 1409728"/>
                  <a:gd name="connsiteY657" fmla="*/ 118431 h 1158078"/>
                  <a:gd name="connsiteX658" fmla="*/ 1277314 w 1409728"/>
                  <a:gd name="connsiteY658" fmla="*/ 126411 h 1158078"/>
                  <a:gd name="connsiteX659" fmla="*/ 1277172 w 1409728"/>
                  <a:gd name="connsiteY659" fmla="*/ 126270 h 1158078"/>
                  <a:gd name="connsiteX660" fmla="*/ 1279220 w 1409728"/>
                  <a:gd name="connsiteY660" fmla="*/ 128318 h 1158078"/>
                  <a:gd name="connsiteX661" fmla="*/ 1279150 w 1409728"/>
                  <a:gd name="connsiteY661" fmla="*/ 128177 h 1158078"/>
                  <a:gd name="connsiteX662" fmla="*/ 1281198 w 1409728"/>
                  <a:gd name="connsiteY662" fmla="*/ 131143 h 1158078"/>
                  <a:gd name="connsiteX663" fmla="*/ 1287766 w 1409728"/>
                  <a:gd name="connsiteY663" fmla="*/ 137782 h 1158078"/>
                  <a:gd name="connsiteX664" fmla="*/ 1290661 w 1409728"/>
                  <a:gd name="connsiteY664" fmla="*/ 141736 h 1158078"/>
                  <a:gd name="connsiteX665" fmla="*/ 1290591 w 1409728"/>
                  <a:gd name="connsiteY665" fmla="*/ 141665 h 1158078"/>
                  <a:gd name="connsiteX666" fmla="*/ 1290944 w 1409728"/>
                  <a:gd name="connsiteY666" fmla="*/ 164476 h 1158078"/>
                  <a:gd name="connsiteX667" fmla="*/ 1285011 w 1409728"/>
                  <a:gd name="connsiteY667" fmla="*/ 171185 h 1158078"/>
                  <a:gd name="connsiteX668" fmla="*/ 1279432 w 1409728"/>
                  <a:gd name="connsiteY668" fmla="*/ 182272 h 1158078"/>
                  <a:gd name="connsiteX669" fmla="*/ 1270605 w 1409728"/>
                  <a:gd name="connsiteY669" fmla="*/ 181637 h 1158078"/>
                  <a:gd name="connsiteX670" fmla="*/ 1261000 w 1409728"/>
                  <a:gd name="connsiteY670" fmla="*/ 183614 h 1158078"/>
                  <a:gd name="connsiteX671" fmla="*/ 1260153 w 1409728"/>
                  <a:gd name="connsiteY671" fmla="*/ 184532 h 1158078"/>
                  <a:gd name="connsiteX672" fmla="*/ 1248571 w 1409728"/>
                  <a:gd name="connsiteY672" fmla="*/ 188346 h 1158078"/>
                  <a:gd name="connsiteX673" fmla="*/ 1248359 w 1409728"/>
                  <a:gd name="connsiteY673" fmla="*/ 199646 h 1158078"/>
                  <a:gd name="connsiteX674" fmla="*/ 1252526 w 1409728"/>
                  <a:gd name="connsiteY674" fmla="*/ 209673 h 1158078"/>
                  <a:gd name="connsiteX675" fmla="*/ 1252526 w 1409728"/>
                  <a:gd name="connsiteY675" fmla="*/ 213275 h 1158078"/>
                  <a:gd name="connsiteX676" fmla="*/ 1250548 w 1409728"/>
                  <a:gd name="connsiteY676" fmla="*/ 216241 h 1158078"/>
                  <a:gd name="connsiteX677" fmla="*/ 1250619 w 1409728"/>
                  <a:gd name="connsiteY677" fmla="*/ 216100 h 1158078"/>
                  <a:gd name="connsiteX678" fmla="*/ 1246735 w 1409728"/>
                  <a:gd name="connsiteY678" fmla="*/ 221229 h 1158078"/>
                  <a:gd name="connsiteX679" fmla="*/ 1246665 w 1409728"/>
                  <a:gd name="connsiteY679" fmla="*/ 227638 h 1158078"/>
                  <a:gd name="connsiteX680" fmla="*/ 1240097 w 1409728"/>
                  <a:gd name="connsiteY680" fmla="*/ 230083 h 1158078"/>
                  <a:gd name="connsiteX681" fmla="*/ 1231552 w 1409728"/>
                  <a:gd name="connsiteY681" fmla="*/ 240464 h 1158078"/>
                  <a:gd name="connsiteX682" fmla="*/ 1230633 w 1409728"/>
                  <a:gd name="connsiteY682" fmla="*/ 257272 h 1158078"/>
                  <a:gd name="connsiteX683" fmla="*/ 1233317 w 1409728"/>
                  <a:gd name="connsiteY683" fmla="*/ 264263 h 1158078"/>
                  <a:gd name="connsiteX684" fmla="*/ 1233246 w 1409728"/>
                  <a:gd name="connsiteY684" fmla="*/ 264193 h 1158078"/>
                  <a:gd name="connsiteX685" fmla="*/ 1233246 w 1409728"/>
                  <a:gd name="connsiteY685" fmla="*/ 267756 h 1158078"/>
                  <a:gd name="connsiteX686" fmla="*/ 1224630 w 1409728"/>
                  <a:gd name="connsiteY686" fmla="*/ 265393 h 1158078"/>
                  <a:gd name="connsiteX687" fmla="*/ 1214108 w 1409728"/>
                  <a:gd name="connsiteY687" fmla="*/ 267935 h 1158078"/>
                  <a:gd name="connsiteX688" fmla="*/ 1214178 w 1409728"/>
                  <a:gd name="connsiteY688" fmla="*/ 267865 h 1158078"/>
                  <a:gd name="connsiteX689" fmla="*/ 1206269 w 1409728"/>
                  <a:gd name="connsiteY689" fmla="*/ 274009 h 1158078"/>
                  <a:gd name="connsiteX690" fmla="*/ 1196994 w 1409728"/>
                  <a:gd name="connsiteY690" fmla="*/ 279310 h 1158078"/>
                  <a:gd name="connsiteX691" fmla="*/ 1187907 w 1409728"/>
                  <a:gd name="connsiteY691" fmla="*/ 280718 h 1158078"/>
                  <a:gd name="connsiteX692" fmla="*/ 1172512 w 1409728"/>
                  <a:gd name="connsiteY692" fmla="*/ 283049 h 1158078"/>
                  <a:gd name="connsiteX693" fmla="*/ 1175973 w 1409728"/>
                  <a:gd name="connsiteY693" fmla="*/ 298726 h 1158078"/>
                  <a:gd name="connsiteX694" fmla="*/ 1175902 w 1409728"/>
                  <a:gd name="connsiteY694" fmla="*/ 298656 h 1158078"/>
                  <a:gd name="connsiteX695" fmla="*/ 1179857 w 1409728"/>
                  <a:gd name="connsiteY695" fmla="*/ 306353 h 1158078"/>
                  <a:gd name="connsiteX696" fmla="*/ 1179786 w 1409728"/>
                  <a:gd name="connsiteY696" fmla="*/ 306283 h 1158078"/>
                  <a:gd name="connsiteX697" fmla="*/ 1183670 w 1409728"/>
                  <a:gd name="connsiteY697" fmla="*/ 312145 h 1158078"/>
                  <a:gd name="connsiteX698" fmla="*/ 1183600 w 1409728"/>
                  <a:gd name="connsiteY698" fmla="*/ 312074 h 1158078"/>
                  <a:gd name="connsiteX699" fmla="*/ 1183811 w 1409728"/>
                  <a:gd name="connsiteY699" fmla="*/ 315817 h 1158078"/>
                  <a:gd name="connsiteX700" fmla="*/ 1185577 w 1409728"/>
                  <a:gd name="connsiteY700" fmla="*/ 346466 h 1158078"/>
                  <a:gd name="connsiteX701" fmla="*/ 1185648 w 1409728"/>
                  <a:gd name="connsiteY701" fmla="*/ 346395 h 1158078"/>
                  <a:gd name="connsiteX702" fmla="*/ 1177880 w 1409728"/>
                  <a:gd name="connsiteY702" fmla="*/ 356070 h 1158078"/>
                  <a:gd name="connsiteX703" fmla="*/ 1177950 w 1409728"/>
                  <a:gd name="connsiteY703" fmla="*/ 355929 h 1158078"/>
                  <a:gd name="connsiteX704" fmla="*/ 1175973 w 1409728"/>
                  <a:gd name="connsiteY704" fmla="*/ 357977 h 1158078"/>
                  <a:gd name="connsiteX705" fmla="*/ 1176043 w 1409728"/>
                  <a:gd name="connsiteY705" fmla="*/ 357907 h 1158078"/>
                  <a:gd name="connsiteX706" fmla="*/ 1172088 w 1409728"/>
                  <a:gd name="connsiteY706" fmla="*/ 365604 h 1158078"/>
                  <a:gd name="connsiteX707" fmla="*/ 1172159 w 1409728"/>
                  <a:gd name="connsiteY707" fmla="*/ 365463 h 1158078"/>
                  <a:gd name="connsiteX708" fmla="*/ 1174136 w 1409728"/>
                  <a:gd name="connsiteY708" fmla="*/ 372454 h 1158078"/>
                  <a:gd name="connsiteX709" fmla="*/ 1176961 w 1409728"/>
                  <a:gd name="connsiteY709" fmla="*/ 375209 h 1158078"/>
                  <a:gd name="connsiteX710" fmla="*/ 1179433 w 1409728"/>
                  <a:gd name="connsiteY710" fmla="*/ 380082 h 1158078"/>
                  <a:gd name="connsiteX711" fmla="*/ 1181763 w 1409728"/>
                  <a:gd name="connsiteY711" fmla="*/ 403034 h 1158078"/>
                  <a:gd name="connsiteX712" fmla="*/ 1183741 w 1409728"/>
                  <a:gd name="connsiteY712" fmla="*/ 407766 h 1158078"/>
                  <a:gd name="connsiteX713" fmla="*/ 1183670 w 1409728"/>
                  <a:gd name="connsiteY713" fmla="*/ 407694 h 1158078"/>
                  <a:gd name="connsiteX714" fmla="*/ 1185718 w 1409728"/>
                  <a:gd name="connsiteY714" fmla="*/ 410590 h 1158078"/>
                  <a:gd name="connsiteX715" fmla="*/ 1187484 w 1409728"/>
                  <a:gd name="connsiteY715" fmla="*/ 413062 h 1158078"/>
                  <a:gd name="connsiteX716" fmla="*/ 1189602 w 1409728"/>
                  <a:gd name="connsiteY716" fmla="*/ 424997 h 1158078"/>
                  <a:gd name="connsiteX717" fmla="*/ 1189462 w 1409728"/>
                  <a:gd name="connsiteY717" fmla="*/ 424926 h 1158078"/>
                  <a:gd name="connsiteX718" fmla="*/ 1195322 w 1409728"/>
                  <a:gd name="connsiteY718" fmla="*/ 435519 h 1158078"/>
                  <a:gd name="connsiteX719" fmla="*/ 1198147 w 1409728"/>
                  <a:gd name="connsiteY719" fmla="*/ 438273 h 1158078"/>
                  <a:gd name="connsiteX720" fmla="*/ 1198219 w 1409728"/>
                  <a:gd name="connsiteY720" fmla="*/ 442017 h 1158078"/>
                  <a:gd name="connsiteX721" fmla="*/ 1196241 w 1409728"/>
                  <a:gd name="connsiteY721" fmla="*/ 447807 h 1158078"/>
                  <a:gd name="connsiteX722" fmla="*/ 1199207 w 1409728"/>
                  <a:gd name="connsiteY722" fmla="*/ 449856 h 1158078"/>
                  <a:gd name="connsiteX723" fmla="*/ 1199066 w 1409728"/>
                  <a:gd name="connsiteY723" fmla="*/ 449784 h 1158078"/>
                  <a:gd name="connsiteX724" fmla="*/ 1199066 w 1409728"/>
                  <a:gd name="connsiteY724" fmla="*/ 457340 h 1158078"/>
                  <a:gd name="connsiteX725" fmla="*/ 1193294 w 1409728"/>
                  <a:gd name="connsiteY725" fmla="*/ 463042 h 1158078"/>
                  <a:gd name="connsiteX726" fmla="*/ 1188543 w 1409728"/>
                  <a:gd name="connsiteY726" fmla="*/ 465039 h 1158078"/>
                  <a:gd name="connsiteX727" fmla="*/ 1185789 w 1409728"/>
                  <a:gd name="connsiteY727" fmla="*/ 467863 h 1158078"/>
                  <a:gd name="connsiteX728" fmla="*/ 1183741 w 1409728"/>
                  <a:gd name="connsiteY728" fmla="*/ 470830 h 1158078"/>
                  <a:gd name="connsiteX729" fmla="*/ 1183882 w 1409728"/>
                  <a:gd name="connsiteY729" fmla="*/ 470688 h 1158078"/>
                  <a:gd name="connsiteX730" fmla="*/ 1180916 w 1409728"/>
                  <a:gd name="connsiteY730" fmla="*/ 474573 h 1158078"/>
                  <a:gd name="connsiteX731" fmla="*/ 1180068 w 1409728"/>
                  <a:gd name="connsiteY731" fmla="*/ 475491 h 1158078"/>
                  <a:gd name="connsiteX732" fmla="*/ 1178021 w 1409728"/>
                  <a:gd name="connsiteY732" fmla="*/ 478457 h 1158078"/>
                  <a:gd name="connsiteX733" fmla="*/ 1178162 w 1409728"/>
                  <a:gd name="connsiteY733" fmla="*/ 478315 h 1158078"/>
                  <a:gd name="connsiteX734" fmla="*/ 1175196 w 1409728"/>
                  <a:gd name="connsiteY734" fmla="*/ 482200 h 1158078"/>
                  <a:gd name="connsiteX735" fmla="*/ 1174348 w 1409728"/>
                  <a:gd name="connsiteY735" fmla="*/ 483118 h 1158078"/>
                  <a:gd name="connsiteX736" fmla="*/ 1172300 w 1409728"/>
                  <a:gd name="connsiteY736" fmla="*/ 486084 h 1158078"/>
                  <a:gd name="connsiteX737" fmla="*/ 1172371 w 1409728"/>
                  <a:gd name="connsiteY737" fmla="*/ 485942 h 1158078"/>
                  <a:gd name="connsiteX738" fmla="*/ 1169405 w 1409728"/>
                  <a:gd name="connsiteY738" fmla="*/ 489827 h 1158078"/>
                  <a:gd name="connsiteX739" fmla="*/ 1166651 w 1409728"/>
                  <a:gd name="connsiteY739" fmla="*/ 492652 h 1158078"/>
                  <a:gd name="connsiteX740" fmla="*/ 1164605 w 1409728"/>
                  <a:gd name="connsiteY740" fmla="*/ 495615 h 1158078"/>
                  <a:gd name="connsiteX741" fmla="*/ 1162766 w 1409728"/>
                  <a:gd name="connsiteY741" fmla="*/ 497454 h 1158078"/>
                  <a:gd name="connsiteX742" fmla="*/ 1162766 w 1409728"/>
                  <a:gd name="connsiteY742" fmla="*/ 497454 h 1158078"/>
                  <a:gd name="connsiteX743" fmla="*/ 1162696 w 1409728"/>
                  <a:gd name="connsiteY743" fmla="*/ 497524 h 1158078"/>
                  <a:gd name="connsiteX744" fmla="*/ 1162766 w 1409728"/>
                  <a:gd name="connsiteY744" fmla="*/ 497454 h 1158078"/>
                  <a:gd name="connsiteX745" fmla="*/ 1159094 w 1409728"/>
                  <a:gd name="connsiteY745" fmla="*/ 503174 h 1158078"/>
                  <a:gd name="connsiteX746" fmla="*/ 1164673 w 1409728"/>
                  <a:gd name="connsiteY746" fmla="*/ 524502 h 1158078"/>
                  <a:gd name="connsiteX747" fmla="*/ 1164603 w 1409728"/>
                  <a:gd name="connsiteY747" fmla="*/ 524360 h 1158078"/>
                  <a:gd name="connsiteX748" fmla="*/ 1162625 w 1409728"/>
                  <a:gd name="connsiteY748" fmla="*/ 528032 h 1158078"/>
                  <a:gd name="connsiteX749" fmla="*/ 1152880 w 1409728"/>
                  <a:gd name="connsiteY749" fmla="*/ 530787 h 1158078"/>
                  <a:gd name="connsiteX750" fmla="*/ 1151201 w 1409728"/>
                  <a:gd name="connsiteY750" fmla="*/ 539530 h 1158078"/>
                  <a:gd name="connsiteX751" fmla="*/ 1149278 w 1409728"/>
                  <a:gd name="connsiteY751" fmla="*/ 541521 h 1158078"/>
                  <a:gd name="connsiteX752" fmla="*/ 1149349 w 1409728"/>
                  <a:gd name="connsiteY752" fmla="*/ 541451 h 1158078"/>
                  <a:gd name="connsiteX753" fmla="*/ 1146382 w 1409728"/>
                  <a:gd name="connsiteY753" fmla="*/ 547241 h 1158078"/>
                  <a:gd name="connsiteX754" fmla="*/ 1143628 w 1409728"/>
                  <a:gd name="connsiteY754" fmla="*/ 553880 h 1158078"/>
                  <a:gd name="connsiteX755" fmla="*/ 1139603 w 1409728"/>
                  <a:gd name="connsiteY755" fmla="*/ 559600 h 1158078"/>
                  <a:gd name="connsiteX756" fmla="*/ 1149349 w 1409728"/>
                  <a:gd name="connsiteY756" fmla="*/ 566592 h 1158078"/>
                  <a:gd name="connsiteX757" fmla="*/ 1149278 w 1409728"/>
                  <a:gd name="connsiteY757" fmla="*/ 566521 h 1158078"/>
                  <a:gd name="connsiteX758" fmla="*/ 1151326 w 1409728"/>
                  <a:gd name="connsiteY758" fmla="*/ 568498 h 1158078"/>
                  <a:gd name="connsiteX759" fmla="*/ 1151255 w 1409728"/>
                  <a:gd name="connsiteY759" fmla="*/ 568428 h 1158078"/>
                  <a:gd name="connsiteX760" fmla="*/ 1157117 w 1409728"/>
                  <a:gd name="connsiteY760" fmla="*/ 572382 h 1158078"/>
                  <a:gd name="connsiteX761" fmla="*/ 1157046 w 1409728"/>
                  <a:gd name="connsiteY761" fmla="*/ 572242 h 1158078"/>
                  <a:gd name="connsiteX762" fmla="*/ 1160931 w 1409728"/>
                  <a:gd name="connsiteY762" fmla="*/ 574289 h 1158078"/>
                  <a:gd name="connsiteX763" fmla="*/ 1160859 w 1409728"/>
                  <a:gd name="connsiteY763" fmla="*/ 574219 h 1158078"/>
                  <a:gd name="connsiteX764" fmla="*/ 1162781 w 1409728"/>
                  <a:gd name="connsiteY764" fmla="*/ 576074 h 1158078"/>
                  <a:gd name="connsiteX765" fmla="*/ 1164744 w 1409728"/>
                  <a:gd name="connsiteY765" fmla="*/ 578597 h 1158078"/>
                  <a:gd name="connsiteX766" fmla="*/ 1166086 w 1409728"/>
                  <a:gd name="connsiteY766" fmla="*/ 579869 h 1158078"/>
                  <a:gd name="connsiteX767" fmla="*/ 1167216 w 1409728"/>
                  <a:gd name="connsiteY767" fmla="*/ 581281 h 1158078"/>
                  <a:gd name="connsiteX768" fmla="*/ 1193134 w 1409728"/>
                  <a:gd name="connsiteY768" fmla="*/ 583894 h 1158078"/>
                  <a:gd name="connsiteX769" fmla="*/ 1227738 w 1409728"/>
                  <a:gd name="connsiteY769" fmla="*/ 583752 h 1158078"/>
                  <a:gd name="connsiteX770" fmla="*/ 1227667 w 1409728"/>
                  <a:gd name="connsiteY770" fmla="*/ 583682 h 1158078"/>
                  <a:gd name="connsiteX771" fmla="*/ 1229715 w 1409728"/>
                  <a:gd name="connsiteY771" fmla="*/ 585659 h 1158078"/>
                  <a:gd name="connsiteX772" fmla="*/ 1229645 w 1409728"/>
                  <a:gd name="connsiteY772" fmla="*/ 585518 h 1158078"/>
                  <a:gd name="connsiteX773" fmla="*/ 1231671 w 1409728"/>
                  <a:gd name="connsiteY773" fmla="*/ 589432 h 1158078"/>
                  <a:gd name="connsiteX774" fmla="*/ 1231622 w 1409728"/>
                  <a:gd name="connsiteY774" fmla="*/ 589403 h 1158078"/>
                  <a:gd name="connsiteX775" fmla="*/ 1231692 w 1409728"/>
                  <a:gd name="connsiteY775" fmla="*/ 589473 h 1158078"/>
                  <a:gd name="connsiteX776" fmla="*/ 1231671 w 1409728"/>
                  <a:gd name="connsiteY776" fmla="*/ 589432 h 1158078"/>
                  <a:gd name="connsiteX777" fmla="*/ 1237589 w 1409728"/>
                  <a:gd name="connsiteY777" fmla="*/ 592951 h 1158078"/>
                  <a:gd name="connsiteX778" fmla="*/ 1243345 w 1409728"/>
                  <a:gd name="connsiteY778" fmla="*/ 589403 h 1158078"/>
                  <a:gd name="connsiteX779" fmla="*/ 1243274 w 1409728"/>
                  <a:gd name="connsiteY779" fmla="*/ 589473 h 1158078"/>
                  <a:gd name="connsiteX780" fmla="*/ 1252949 w 1409728"/>
                  <a:gd name="connsiteY780" fmla="*/ 585518 h 1158078"/>
                  <a:gd name="connsiteX781" fmla="*/ 1252879 w 1409728"/>
                  <a:gd name="connsiteY781" fmla="*/ 585589 h 1158078"/>
                  <a:gd name="connsiteX782" fmla="*/ 1254881 w 1409728"/>
                  <a:gd name="connsiteY782" fmla="*/ 583656 h 1158078"/>
                  <a:gd name="connsiteX783" fmla="*/ 1269192 w 1409728"/>
                  <a:gd name="connsiteY783" fmla="*/ 579727 h 1158078"/>
                  <a:gd name="connsiteX784" fmla="*/ 1270110 w 1409728"/>
                  <a:gd name="connsiteY784" fmla="*/ 578880 h 1158078"/>
                  <a:gd name="connsiteX785" fmla="*/ 1272158 w 1409728"/>
                  <a:gd name="connsiteY785" fmla="*/ 575914 h 1158078"/>
                  <a:gd name="connsiteX786" fmla="*/ 1272088 w 1409728"/>
                  <a:gd name="connsiteY786" fmla="*/ 576055 h 1158078"/>
                  <a:gd name="connsiteX787" fmla="*/ 1275972 w 1409728"/>
                  <a:gd name="connsiteY787" fmla="*/ 571324 h 1158078"/>
                  <a:gd name="connsiteX788" fmla="*/ 1289319 w 1409728"/>
                  <a:gd name="connsiteY788" fmla="*/ 568287 h 1158078"/>
                  <a:gd name="connsiteX789" fmla="*/ 1289249 w 1409728"/>
                  <a:gd name="connsiteY789" fmla="*/ 568428 h 1158078"/>
                  <a:gd name="connsiteX790" fmla="*/ 1291297 w 1409728"/>
                  <a:gd name="connsiteY790" fmla="*/ 566450 h 1158078"/>
                  <a:gd name="connsiteX791" fmla="*/ 1291226 w 1409728"/>
                  <a:gd name="connsiteY791" fmla="*/ 566521 h 1158078"/>
                  <a:gd name="connsiteX792" fmla="*/ 1294970 w 1409728"/>
                  <a:gd name="connsiteY792" fmla="*/ 564615 h 1158078"/>
                  <a:gd name="connsiteX793" fmla="*/ 1302570 w 1409728"/>
                  <a:gd name="connsiteY793" fmla="*/ 565303 h 1158078"/>
                  <a:gd name="connsiteX794" fmla="*/ 1308316 w 1409728"/>
                  <a:gd name="connsiteY794" fmla="*/ 570335 h 1158078"/>
                  <a:gd name="connsiteX795" fmla="*/ 1308175 w 1409728"/>
                  <a:gd name="connsiteY795" fmla="*/ 570264 h 1158078"/>
                  <a:gd name="connsiteX796" fmla="*/ 1314037 w 1409728"/>
                  <a:gd name="connsiteY796" fmla="*/ 575137 h 1158078"/>
                  <a:gd name="connsiteX797" fmla="*/ 1315661 w 1409728"/>
                  <a:gd name="connsiteY797" fmla="*/ 577326 h 1158078"/>
                  <a:gd name="connsiteX798" fmla="*/ 1319686 w 1409728"/>
                  <a:gd name="connsiteY798" fmla="*/ 586648 h 1158078"/>
                  <a:gd name="connsiteX799" fmla="*/ 1326537 w 1409728"/>
                  <a:gd name="connsiteY799" fmla="*/ 595123 h 1158078"/>
                  <a:gd name="connsiteX800" fmla="*/ 1328540 w 1409728"/>
                  <a:gd name="connsiteY800" fmla="*/ 600808 h 1158078"/>
                  <a:gd name="connsiteX801" fmla="*/ 1333016 w 1409728"/>
                  <a:gd name="connsiteY801" fmla="*/ 604782 h 1158078"/>
                  <a:gd name="connsiteX802" fmla="*/ 1335011 w 1409728"/>
                  <a:gd name="connsiteY802" fmla="*/ 609529 h 1158078"/>
                  <a:gd name="connsiteX803" fmla="*/ 1335929 w 1409728"/>
                  <a:gd name="connsiteY803" fmla="*/ 610377 h 1158078"/>
                  <a:gd name="connsiteX804" fmla="*/ 1340802 w 1409728"/>
                  <a:gd name="connsiteY804" fmla="*/ 613343 h 1158078"/>
                  <a:gd name="connsiteX805" fmla="*/ 1343838 w 1409728"/>
                  <a:gd name="connsiteY805" fmla="*/ 616097 h 1158078"/>
                  <a:gd name="connsiteX806" fmla="*/ 1346522 w 1409728"/>
                  <a:gd name="connsiteY806" fmla="*/ 619981 h 1158078"/>
                  <a:gd name="connsiteX807" fmla="*/ 1346451 w 1409728"/>
                  <a:gd name="connsiteY807" fmla="*/ 619910 h 1158078"/>
                  <a:gd name="connsiteX808" fmla="*/ 1352243 w 1409728"/>
                  <a:gd name="connsiteY808" fmla="*/ 633399 h 1158078"/>
                  <a:gd name="connsiteX809" fmla="*/ 1352172 w 1409728"/>
                  <a:gd name="connsiteY809" fmla="*/ 633258 h 1158078"/>
                  <a:gd name="connsiteX810" fmla="*/ 1354220 w 1409728"/>
                  <a:gd name="connsiteY810" fmla="*/ 644840 h 1158078"/>
                  <a:gd name="connsiteX811" fmla="*/ 1354078 w 1409728"/>
                  <a:gd name="connsiteY811" fmla="*/ 644769 h 1158078"/>
                  <a:gd name="connsiteX812" fmla="*/ 1354078 w 1409728"/>
                  <a:gd name="connsiteY812" fmla="*/ 650419 h 1158078"/>
                  <a:gd name="connsiteX813" fmla="*/ 1354149 w 1409728"/>
                  <a:gd name="connsiteY813" fmla="*/ 650348 h 1158078"/>
                  <a:gd name="connsiteX814" fmla="*/ 1351466 w 1409728"/>
                  <a:gd name="connsiteY814" fmla="*/ 656280 h 1158078"/>
                  <a:gd name="connsiteX815" fmla="*/ 1351466 w 1409728"/>
                  <a:gd name="connsiteY815" fmla="*/ 664472 h 1158078"/>
                  <a:gd name="connsiteX816" fmla="*/ 1354220 w 1409728"/>
                  <a:gd name="connsiteY816" fmla="*/ 675419 h 1158078"/>
                  <a:gd name="connsiteX817" fmla="*/ 1354149 w 1409728"/>
                  <a:gd name="connsiteY817" fmla="*/ 675278 h 1158078"/>
                  <a:gd name="connsiteX818" fmla="*/ 1354573 w 1409728"/>
                  <a:gd name="connsiteY818" fmla="*/ 685235 h 1158078"/>
                  <a:gd name="connsiteX819" fmla="*/ 1358033 w 1409728"/>
                  <a:gd name="connsiteY819" fmla="*/ 690743 h 1158078"/>
                  <a:gd name="connsiteX820" fmla="*/ 1357963 w 1409728"/>
                  <a:gd name="connsiteY820" fmla="*/ 690673 h 1158078"/>
                  <a:gd name="connsiteX821" fmla="*/ 1361494 w 1409728"/>
                  <a:gd name="connsiteY821" fmla="*/ 695192 h 1158078"/>
                  <a:gd name="connsiteX822" fmla="*/ 1363189 w 1409728"/>
                  <a:gd name="connsiteY822" fmla="*/ 696393 h 1158078"/>
                  <a:gd name="connsiteX823" fmla="*/ 1365615 w 1409728"/>
                  <a:gd name="connsiteY823" fmla="*/ 698348 h 1158078"/>
                  <a:gd name="connsiteX824" fmla="*/ 1367600 w 1409728"/>
                  <a:gd name="connsiteY824" fmla="*/ 702113 h 1158078"/>
                  <a:gd name="connsiteX825" fmla="*/ 1367567 w 1409728"/>
                  <a:gd name="connsiteY825" fmla="*/ 702113 h 1158078"/>
                  <a:gd name="connsiteX826" fmla="*/ 1367638 w 1409728"/>
                  <a:gd name="connsiteY826" fmla="*/ 702184 h 1158078"/>
                  <a:gd name="connsiteX827" fmla="*/ 1367600 w 1409728"/>
                  <a:gd name="connsiteY827" fmla="*/ 702113 h 1158078"/>
                  <a:gd name="connsiteX828" fmla="*/ 1375477 w 1409728"/>
                  <a:gd name="connsiteY828" fmla="*/ 702184 h 1158078"/>
                  <a:gd name="connsiteX829" fmla="*/ 1375406 w 1409728"/>
                  <a:gd name="connsiteY829" fmla="*/ 702255 h 1158078"/>
                  <a:gd name="connsiteX830" fmla="*/ 1381268 w 1409728"/>
                  <a:gd name="connsiteY830" fmla="*/ 697947 h 1158078"/>
                  <a:gd name="connsiteX831" fmla="*/ 1381126 w 1409728"/>
                  <a:gd name="connsiteY831" fmla="*/ 697452 h 1158078"/>
                  <a:gd name="connsiteX832" fmla="*/ 1383104 w 1409728"/>
                  <a:gd name="connsiteY832" fmla="*/ 694487 h 1158078"/>
                  <a:gd name="connsiteX833" fmla="*/ 1383033 w 1409728"/>
                  <a:gd name="connsiteY833" fmla="*/ 694627 h 1158078"/>
                  <a:gd name="connsiteX834" fmla="*/ 1408527 w 1409728"/>
                  <a:gd name="connsiteY834" fmla="*/ 692862 h 1158078"/>
                  <a:gd name="connsiteX835" fmla="*/ 1408669 w 1409728"/>
                  <a:gd name="connsiteY835" fmla="*/ 692650 h 1158078"/>
                  <a:gd name="connsiteX836" fmla="*/ 1409583 w 1409728"/>
                  <a:gd name="connsiteY836" fmla="*/ 719167 h 1158078"/>
                  <a:gd name="connsiteX837" fmla="*/ 1402454 w 1409728"/>
                  <a:gd name="connsiteY837" fmla="*/ 720846 h 1158078"/>
                  <a:gd name="connsiteX838" fmla="*/ 1396357 w 1409728"/>
                  <a:gd name="connsiteY838" fmla="*/ 724916 h 1158078"/>
                  <a:gd name="connsiteX839" fmla="*/ 1390789 w 1409728"/>
                  <a:gd name="connsiteY839" fmla="*/ 723037 h 1158078"/>
                  <a:gd name="connsiteX840" fmla="*/ 1389098 w 1409728"/>
                  <a:gd name="connsiteY840" fmla="*/ 715832 h 1158078"/>
                  <a:gd name="connsiteX841" fmla="*/ 1383528 w 1409728"/>
                  <a:gd name="connsiteY841" fmla="*/ 715884 h 1158078"/>
                  <a:gd name="connsiteX842" fmla="*/ 1384658 w 1409728"/>
                  <a:gd name="connsiteY842" fmla="*/ 732410 h 1158078"/>
                  <a:gd name="connsiteX843" fmla="*/ 1382256 w 1409728"/>
                  <a:gd name="connsiteY843" fmla="*/ 738695 h 1158078"/>
                  <a:gd name="connsiteX844" fmla="*/ 1380985 w 1409728"/>
                  <a:gd name="connsiteY844" fmla="*/ 744133 h 1158078"/>
                  <a:gd name="connsiteX845" fmla="*/ 1381056 w 1409728"/>
                  <a:gd name="connsiteY845" fmla="*/ 744133 h 1158078"/>
                  <a:gd name="connsiteX846" fmla="*/ 1381056 w 1409728"/>
                  <a:gd name="connsiteY846" fmla="*/ 752042 h 1158078"/>
                  <a:gd name="connsiteX847" fmla="*/ 1380985 w 1409728"/>
                  <a:gd name="connsiteY847" fmla="*/ 751972 h 1158078"/>
                  <a:gd name="connsiteX848" fmla="*/ 1381338 w 1409728"/>
                  <a:gd name="connsiteY848" fmla="*/ 757551 h 1158078"/>
                  <a:gd name="connsiteX849" fmla="*/ 1383104 w 1409728"/>
                  <a:gd name="connsiteY849" fmla="*/ 779867 h 1158078"/>
                  <a:gd name="connsiteX850" fmla="*/ 1382380 w 1409728"/>
                  <a:gd name="connsiteY850" fmla="*/ 785217 h 1158078"/>
                  <a:gd name="connsiteX851" fmla="*/ 1384940 w 1409728"/>
                  <a:gd name="connsiteY851" fmla="*/ 790248 h 1158078"/>
                  <a:gd name="connsiteX852" fmla="*/ 1384869 w 1409728"/>
                  <a:gd name="connsiteY852" fmla="*/ 790177 h 1158078"/>
                  <a:gd name="connsiteX853" fmla="*/ 1384940 w 1409728"/>
                  <a:gd name="connsiteY853" fmla="*/ 790249 h 1158078"/>
                  <a:gd name="connsiteX854" fmla="*/ 1384940 w 1409728"/>
                  <a:gd name="connsiteY854" fmla="*/ 790248 h 1158078"/>
                  <a:gd name="connsiteX855" fmla="*/ 1386918 w 1409728"/>
                  <a:gd name="connsiteY855" fmla="*/ 792226 h 1158078"/>
                  <a:gd name="connsiteX856" fmla="*/ 1386776 w 1409728"/>
                  <a:gd name="connsiteY856" fmla="*/ 792084 h 1158078"/>
                  <a:gd name="connsiteX857" fmla="*/ 1386776 w 1409728"/>
                  <a:gd name="connsiteY857" fmla="*/ 795867 h 1158078"/>
                  <a:gd name="connsiteX858" fmla="*/ 1384375 w 1409728"/>
                  <a:gd name="connsiteY858" fmla="*/ 797734 h 1158078"/>
                  <a:gd name="connsiteX859" fmla="*/ 1383104 w 1409728"/>
                  <a:gd name="connsiteY859" fmla="*/ 799076 h 1158078"/>
                  <a:gd name="connsiteX860" fmla="*/ 1373711 w 1409728"/>
                  <a:gd name="connsiteY860" fmla="*/ 799429 h 1158078"/>
                  <a:gd name="connsiteX861" fmla="*/ 1365802 w 1409728"/>
                  <a:gd name="connsiteY861" fmla="*/ 803454 h 1158078"/>
                  <a:gd name="connsiteX862" fmla="*/ 1365943 w 1409728"/>
                  <a:gd name="connsiteY862" fmla="*/ 803384 h 1158078"/>
                  <a:gd name="connsiteX863" fmla="*/ 1363895 w 1409728"/>
                  <a:gd name="connsiteY863" fmla="*/ 805432 h 1158078"/>
                  <a:gd name="connsiteX864" fmla="*/ 1364036 w 1409728"/>
                  <a:gd name="connsiteY864" fmla="*/ 805361 h 1158078"/>
                  <a:gd name="connsiteX865" fmla="*/ 1361988 w 1409728"/>
                  <a:gd name="connsiteY865" fmla="*/ 807409 h 1158078"/>
                  <a:gd name="connsiteX866" fmla="*/ 1362129 w 1409728"/>
                  <a:gd name="connsiteY866" fmla="*/ 807268 h 1158078"/>
                  <a:gd name="connsiteX867" fmla="*/ 1360082 w 1409728"/>
                  <a:gd name="connsiteY867" fmla="*/ 809316 h 1158078"/>
                  <a:gd name="connsiteX868" fmla="*/ 1360152 w 1409728"/>
                  <a:gd name="connsiteY868" fmla="*/ 809175 h 1158078"/>
                  <a:gd name="connsiteX869" fmla="*/ 1356762 w 1409728"/>
                  <a:gd name="connsiteY869" fmla="*/ 813553 h 1158078"/>
                  <a:gd name="connsiteX870" fmla="*/ 1358175 w 1409728"/>
                  <a:gd name="connsiteY870" fmla="*/ 832267 h 1158078"/>
                  <a:gd name="connsiteX871" fmla="*/ 1358316 w 1409728"/>
                  <a:gd name="connsiteY871" fmla="*/ 832127 h 1158078"/>
                  <a:gd name="connsiteX872" fmla="*/ 1356368 w 1409728"/>
                  <a:gd name="connsiteY872" fmla="*/ 834074 h 1158078"/>
                  <a:gd name="connsiteX873" fmla="*/ 1352502 w 1409728"/>
                  <a:gd name="connsiteY873" fmla="*/ 837871 h 1158078"/>
                  <a:gd name="connsiteX874" fmla="*/ 1352525 w 1409728"/>
                  <a:gd name="connsiteY874" fmla="*/ 837847 h 1158078"/>
                  <a:gd name="connsiteX875" fmla="*/ 1352455 w 1409728"/>
                  <a:gd name="connsiteY875" fmla="*/ 837917 h 1158078"/>
                  <a:gd name="connsiteX876" fmla="*/ 1352502 w 1409728"/>
                  <a:gd name="connsiteY876" fmla="*/ 837871 h 1158078"/>
                  <a:gd name="connsiteX877" fmla="*/ 1350548 w 1409728"/>
                  <a:gd name="connsiteY877" fmla="*/ 839895 h 1158078"/>
                  <a:gd name="connsiteX878" fmla="*/ 1350618 w 1409728"/>
                  <a:gd name="connsiteY878" fmla="*/ 839824 h 1158078"/>
                  <a:gd name="connsiteX879" fmla="*/ 1343486 w 1409728"/>
                  <a:gd name="connsiteY879" fmla="*/ 848793 h 1158078"/>
                  <a:gd name="connsiteX880" fmla="*/ 1355067 w 1409728"/>
                  <a:gd name="connsiteY880" fmla="*/ 849853 h 1158078"/>
                  <a:gd name="connsiteX881" fmla="*/ 1355279 w 1409728"/>
                  <a:gd name="connsiteY881" fmla="*/ 849570 h 1158078"/>
                  <a:gd name="connsiteX882" fmla="*/ 1358245 w 1409728"/>
                  <a:gd name="connsiteY882" fmla="*/ 851618 h 1158078"/>
                  <a:gd name="connsiteX883" fmla="*/ 1358104 w 1409728"/>
                  <a:gd name="connsiteY883" fmla="*/ 851548 h 1158078"/>
                  <a:gd name="connsiteX884" fmla="*/ 1360152 w 1409728"/>
                  <a:gd name="connsiteY884" fmla="*/ 853595 h 1158078"/>
                  <a:gd name="connsiteX885" fmla="*/ 1360010 w 1409728"/>
                  <a:gd name="connsiteY885" fmla="*/ 853454 h 1158078"/>
                  <a:gd name="connsiteX886" fmla="*/ 1362059 w 1409728"/>
                  <a:gd name="connsiteY886" fmla="*/ 855502 h 1158078"/>
                  <a:gd name="connsiteX887" fmla="*/ 1361917 w 1409728"/>
                  <a:gd name="connsiteY887" fmla="*/ 855361 h 1158078"/>
                  <a:gd name="connsiteX888" fmla="*/ 1363965 w 1409728"/>
                  <a:gd name="connsiteY888" fmla="*/ 859315 h 1158078"/>
                  <a:gd name="connsiteX889" fmla="*/ 1363895 w 1409728"/>
                  <a:gd name="connsiteY889" fmla="*/ 859245 h 1158078"/>
                  <a:gd name="connsiteX890" fmla="*/ 1367686 w 1409728"/>
                  <a:gd name="connsiteY890" fmla="*/ 868653 h 1158078"/>
                  <a:gd name="connsiteX891" fmla="*/ 1363965 w 1409728"/>
                  <a:gd name="connsiteY891" fmla="*/ 870615 h 1158078"/>
                  <a:gd name="connsiteX892" fmla="*/ 1364107 w 1409728"/>
                  <a:gd name="connsiteY892" fmla="*/ 870544 h 1158078"/>
                  <a:gd name="connsiteX893" fmla="*/ 1360152 w 1409728"/>
                  <a:gd name="connsiteY893" fmla="*/ 874429 h 1158078"/>
                  <a:gd name="connsiteX894" fmla="*/ 1360293 w 1409728"/>
                  <a:gd name="connsiteY894" fmla="*/ 874358 h 1158078"/>
                  <a:gd name="connsiteX895" fmla="*/ 1357438 w 1409728"/>
                  <a:gd name="connsiteY895" fmla="*/ 876261 h 1158078"/>
                  <a:gd name="connsiteX896" fmla="*/ 1348923 w 1409728"/>
                  <a:gd name="connsiteY896" fmla="*/ 875347 h 1158078"/>
                  <a:gd name="connsiteX897" fmla="*/ 1349206 w 1409728"/>
                  <a:gd name="connsiteY897" fmla="*/ 875276 h 1158078"/>
                  <a:gd name="connsiteX898" fmla="*/ 1345110 w 1409728"/>
                  <a:gd name="connsiteY898" fmla="*/ 872451 h 1158078"/>
                  <a:gd name="connsiteX899" fmla="*/ 1345251 w 1409728"/>
                  <a:gd name="connsiteY899" fmla="*/ 872592 h 1158078"/>
                  <a:gd name="connsiteX900" fmla="*/ 1343203 w 1409728"/>
                  <a:gd name="connsiteY900" fmla="*/ 870544 h 1158078"/>
                  <a:gd name="connsiteX901" fmla="*/ 1343344 w 1409728"/>
                  <a:gd name="connsiteY901" fmla="*/ 870685 h 1158078"/>
                  <a:gd name="connsiteX902" fmla="*/ 1341296 w 1409728"/>
                  <a:gd name="connsiteY902" fmla="*/ 866731 h 1158078"/>
                  <a:gd name="connsiteX903" fmla="*/ 1341438 w 1409728"/>
                  <a:gd name="connsiteY903" fmla="*/ 866872 h 1158078"/>
                  <a:gd name="connsiteX904" fmla="*/ 1341296 w 1409728"/>
                  <a:gd name="connsiteY904" fmla="*/ 866730 h 1158078"/>
                  <a:gd name="connsiteX905" fmla="*/ 1341296 w 1409728"/>
                  <a:gd name="connsiteY905" fmla="*/ 866731 h 1158078"/>
                  <a:gd name="connsiteX906" fmla="*/ 1339530 w 1409728"/>
                  <a:gd name="connsiteY906" fmla="*/ 864965 h 1158078"/>
                  <a:gd name="connsiteX907" fmla="*/ 1339531 w 1409728"/>
                  <a:gd name="connsiteY907" fmla="*/ 864965 h 1158078"/>
                  <a:gd name="connsiteX908" fmla="*/ 1339389 w 1409728"/>
                  <a:gd name="connsiteY908" fmla="*/ 864824 h 1158078"/>
                  <a:gd name="connsiteX909" fmla="*/ 1339530 w 1409728"/>
                  <a:gd name="connsiteY909" fmla="*/ 864965 h 1158078"/>
                  <a:gd name="connsiteX910" fmla="*/ 1331649 w 1409728"/>
                  <a:gd name="connsiteY910" fmla="*/ 864965 h 1158078"/>
                  <a:gd name="connsiteX911" fmla="*/ 1331692 w 1409728"/>
                  <a:gd name="connsiteY911" fmla="*/ 864895 h 1158078"/>
                  <a:gd name="connsiteX912" fmla="*/ 1331621 w 1409728"/>
                  <a:gd name="connsiteY912" fmla="*/ 864965 h 1158078"/>
                  <a:gd name="connsiteX913" fmla="*/ 1331649 w 1409728"/>
                  <a:gd name="connsiteY913" fmla="*/ 864965 h 1158078"/>
                  <a:gd name="connsiteX914" fmla="*/ 1325894 w 1409728"/>
                  <a:gd name="connsiteY914" fmla="*/ 874465 h 1158078"/>
                  <a:gd name="connsiteX915" fmla="*/ 1313401 w 1409728"/>
                  <a:gd name="connsiteY915" fmla="*/ 880219 h 1158078"/>
                  <a:gd name="connsiteX916" fmla="*/ 1313472 w 1409728"/>
                  <a:gd name="connsiteY916" fmla="*/ 880078 h 1158078"/>
                  <a:gd name="connsiteX917" fmla="*/ 1306904 w 1409728"/>
                  <a:gd name="connsiteY917" fmla="*/ 881491 h 1158078"/>
                  <a:gd name="connsiteX918" fmla="*/ 1306621 w 1409728"/>
                  <a:gd name="connsiteY918" fmla="*/ 883539 h 1158078"/>
                  <a:gd name="connsiteX919" fmla="*/ 1312464 w 1409728"/>
                  <a:gd name="connsiteY919" fmla="*/ 886213 h 1158078"/>
                  <a:gd name="connsiteX920" fmla="*/ 1314248 w 1409728"/>
                  <a:gd name="connsiteY920" fmla="*/ 888341 h 1158078"/>
                  <a:gd name="connsiteX921" fmla="*/ 1318203 w 1409728"/>
                  <a:gd name="connsiteY921" fmla="*/ 889894 h 1158078"/>
                  <a:gd name="connsiteX922" fmla="*/ 1320251 w 1409728"/>
                  <a:gd name="connsiteY922" fmla="*/ 897733 h 1158078"/>
                  <a:gd name="connsiteX923" fmla="*/ 1320039 w 1409728"/>
                  <a:gd name="connsiteY923" fmla="*/ 897663 h 1158078"/>
                  <a:gd name="connsiteX924" fmla="*/ 1316228 w 1409728"/>
                  <a:gd name="connsiteY924" fmla="*/ 905214 h 1158078"/>
                  <a:gd name="connsiteX925" fmla="*/ 1314284 w 1409728"/>
                  <a:gd name="connsiteY925" fmla="*/ 907091 h 1158078"/>
                  <a:gd name="connsiteX926" fmla="*/ 1308535 w 1409728"/>
                  <a:gd name="connsiteY926" fmla="*/ 909030 h 1158078"/>
                  <a:gd name="connsiteX927" fmla="*/ 1308598 w 1409728"/>
                  <a:gd name="connsiteY927" fmla="*/ 908962 h 1158078"/>
                  <a:gd name="connsiteX928" fmla="*/ 1308528 w 1409728"/>
                  <a:gd name="connsiteY928" fmla="*/ 909033 h 1158078"/>
                  <a:gd name="connsiteX929" fmla="*/ 1308535 w 1409728"/>
                  <a:gd name="connsiteY929" fmla="*/ 909030 h 1158078"/>
                  <a:gd name="connsiteX930" fmla="*/ 1305792 w 1409728"/>
                  <a:gd name="connsiteY930" fmla="*/ 911990 h 1158078"/>
                  <a:gd name="connsiteX931" fmla="*/ 1308534 w 1409728"/>
                  <a:gd name="connsiteY931" fmla="*/ 914897 h 1158078"/>
                  <a:gd name="connsiteX932" fmla="*/ 1309163 w 1409728"/>
                  <a:gd name="connsiteY932" fmla="*/ 922168 h 1158078"/>
                  <a:gd name="connsiteX933" fmla="*/ 1304785 w 1409728"/>
                  <a:gd name="connsiteY933" fmla="*/ 927182 h 1158078"/>
                  <a:gd name="connsiteX934" fmla="*/ 1302800 w 1409728"/>
                  <a:gd name="connsiteY934" fmla="*/ 931838 h 1158078"/>
                  <a:gd name="connsiteX935" fmla="*/ 1274277 w 1409728"/>
                  <a:gd name="connsiteY935" fmla="*/ 929936 h 1158078"/>
                  <a:gd name="connsiteX936" fmla="*/ 1274347 w 1409728"/>
                  <a:gd name="connsiteY936" fmla="*/ 930007 h 1158078"/>
                  <a:gd name="connsiteX937" fmla="*/ 1270463 w 1409728"/>
                  <a:gd name="connsiteY937" fmla="*/ 927959 h 1158078"/>
                  <a:gd name="connsiteX938" fmla="*/ 1270605 w 1409728"/>
                  <a:gd name="connsiteY938" fmla="*/ 928029 h 1158078"/>
                  <a:gd name="connsiteX939" fmla="*/ 1266297 w 1409728"/>
                  <a:gd name="connsiteY939" fmla="*/ 918495 h 1158078"/>
                  <a:gd name="connsiteX940" fmla="*/ 1258913 w 1409728"/>
                  <a:gd name="connsiteY940" fmla="*/ 933685 h 1158078"/>
                  <a:gd name="connsiteX941" fmla="*/ 1252667 w 1409728"/>
                  <a:gd name="connsiteY941" fmla="*/ 934598 h 1158078"/>
                  <a:gd name="connsiteX942" fmla="*/ 1247582 w 1409728"/>
                  <a:gd name="connsiteY942" fmla="*/ 934739 h 1158078"/>
                  <a:gd name="connsiteX943" fmla="*/ 1246664 w 1409728"/>
                  <a:gd name="connsiteY943" fmla="*/ 933821 h 1158078"/>
                  <a:gd name="connsiteX944" fmla="*/ 1239744 w 1409728"/>
                  <a:gd name="connsiteY944" fmla="*/ 933750 h 1158078"/>
                  <a:gd name="connsiteX945" fmla="*/ 1239814 w 1409728"/>
                  <a:gd name="connsiteY945" fmla="*/ 933679 h 1158078"/>
                  <a:gd name="connsiteX946" fmla="*/ 1237765 w 1409728"/>
                  <a:gd name="connsiteY946" fmla="*/ 935727 h 1158078"/>
                  <a:gd name="connsiteX947" fmla="*/ 1237907 w 1409728"/>
                  <a:gd name="connsiteY947" fmla="*/ 935656 h 1158078"/>
                  <a:gd name="connsiteX948" fmla="*/ 1236000 w 1409728"/>
                  <a:gd name="connsiteY948" fmla="*/ 937564 h 1158078"/>
                  <a:gd name="connsiteX949" fmla="*/ 1232045 w 1409728"/>
                  <a:gd name="connsiteY949" fmla="*/ 939611 h 1158078"/>
                  <a:gd name="connsiteX950" fmla="*/ 1232117 w 1409728"/>
                  <a:gd name="connsiteY950" fmla="*/ 939541 h 1158078"/>
                  <a:gd name="connsiteX951" fmla="*/ 1220111 w 1409728"/>
                  <a:gd name="connsiteY951" fmla="*/ 938481 h 1158078"/>
                  <a:gd name="connsiteX952" fmla="*/ 1213261 w 1409728"/>
                  <a:gd name="connsiteY952" fmla="*/ 945331 h 1158078"/>
                  <a:gd name="connsiteX953" fmla="*/ 1216791 w 1409728"/>
                  <a:gd name="connsiteY953" fmla="*/ 949357 h 1158078"/>
                  <a:gd name="connsiteX954" fmla="*/ 1216721 w 1409728"/>
                  <a:gd name="connsiteY954" fmla="*/ 949216 h 1158078"/>
                  <a:gd name="connsiteX955" fmla="*/ 1219687 w 1409728"/>
                  <a:gd name="connsiteY955" fmla="*/ 951264 h 1158078"/>
                  <a:gd name="connsiteX956" fmla="*/ 1220393 w 1409728"/>
                  <a:gd name="connsiteY956" fmla="*/ 952182 h 1158078"/>
                  <a:gd name="connsiteX957" fmla="*/ 1219616 w 1409728"/>
                  <a:gd name="connsiteY957" fmla="*/ 956772 h 1158078"/>
                  <a:gd name="connsiteX958" fmla="*/ 1219546 w 1409728"/>
                  <a:gd name="connsiteY958" fmla="*/ 958679 h 1158078"/>
                  <a:gd name="connsiteX959" fmla="*/ 1222583 w 1409728"/>
                  <a:gd name="connsiteY959" fmla="*/ 960798 h 1158078"/>
                  <a:gd name="connsiteX960" fmla="*/ 1224630 w 1409728"/>
                  <a:gd name="connsiteY960" fmla="*/ 962352 h 1158078"/>
                  <a:gd name="connsiteX961" fmla="*/ 1225478 w 1409728"/>
                  <a:gd name="connsiteY961" fmla="*/ 962422 h 1158078"/>
                  <a:gd name="connsiteX962" fmla="*/ 1226325 w 1409728"/>
                  <a:gd name="connsiteY962" fmla="*/ 962352 h 1158078"/>
                  <a:gd name="connsiteX963" fmla="*/ 1228303 w 1409728"/>
                  <a:gd name="connsiteY963" fmla="*/ 962704 h 1158078"/>
                  <a:gd name="connsiteX964" fmla="*/ 1228232 w 1409728"/>
                  <a:gd name="connsiteY964" fmla="*/ 962634 h 1158078"/>
                  <a:gd name="connsiteX965" fmla="*/ 1232004 w 1409728"/>
                  <a:gd name="connsiteY965" fmla="*/ 964520 h 1158078"/>
                  <a:gd name="connsiteX966" fmla="*/ 1229847 w 1409728"/>
                  <a:gd name="connsiteY966" fmla="*/ 967180 h 1158078"/>
                  <a:gd name="connsiteX967" fmla="*/ 1226537 w 1409728"/>
                  <a:gd name="connsiteY967" fmla="*/ 966236 h 1158078"/>
                  <a:gd name="connsiteX968" fmla="*/ 1226608 w 1409728"/>
                  <a:gd name="connsiteY968" fmla="*/ 966306 h 1158078"/>
                  <a:gd name="connsiteX969" fmla="*/ 1216791 w 1409728"/>
                  <a:gd name="connsiteY969" fmla="*/ 966306 h 1158078"/>
                  <a:gd name="connsiteX970" fmla="*/ 1216933 w 1409728"/>
                  <a:gd name="connsiteY970" fmla="*/ 966165 h 1158078"/>
                  <a:gd name="connsiteX971" fmla="*/ 1211707 w 1409728"/>
                  <a:gd name="connsiteY971" fmla="*/ 969202 h 1158078"/>
                  <a:gd name="connsiteX972" fmla="*/ 1195959 w 1409728"/>
                  <a:gd name="connsiteY972" fmla="*/ 971886 h 1158078"/>
                  <a:gd name="connsiteX973" fmla="*/ 1196100 w 1409728"/>
                  <a:gd name="connsiteY973" fmla="*/ 972026 h 1158078"/>
                  <a:gd name="connsiteX974" fmla="*/ 1190918 w 1409728"/>
                  <a:gd name="connsiteY974" fmla="*/ 968275 h 1158078"/>
                  <a:gd name="connsiteX975" fmla="*/ 1184591 w 1409728"/>
                  <a:gd name="connsiteY975" fmla="*/ 968074 h 1158078"/>
                  <a:gd name="connsiteX976" fmla="*/ 1180845 w 1409728"/>
                  <a:gd name="connsiteY976" fmla="*/ 964329 h 1158078"/>
                  <a:gd name="connsiteX977" fmla="*/ 1182611 w 1409728"/>
                  <a:gd name="connsiteY977" fmla="*/ 954512 h 1158078"/>
                  <a:gd name="connsiteX978" fmla="*/ 1174843 w 1409728"/>
                  <a:gd name="connsiteY978" fmla="*/ 956560 h 1158078"/>
                  <a:gd name="connsiteX979" fmla="*/ 1173289 w 1409728"/>
                  <a:gd name="connsiteY979" fmla="*/ 957337 h 1158078"/>
                  <a:gd name="connsiteX980" fmla="*/ 1168416 w 1409728"/>
                  <a:gd name="connsiteY980" fmla="*/ 977111 h 1158078"/>
                  <a:gd name="connsiteX981" fmla="*/ 1170958 w 1409728"/>
                  <a:gd name="connsiteY981" fmla="*/ 983607 h 1158078"/>
                  <a:gd name="connsiteX982" fmla="*/ 1170888 w 1409728"/>
                  <a:gd name="connsiteY982" fmla="*/ 983467 h 1158078"/>
                  <a:gd name="connsiteX983" fmla="*/ 1170958 w 1409728"/>
                  <a:gd name="connsiteY983" fmla="*/ 983608 h 1158078"/>
                  <a:gd name="connsiteX984" fmla="*/ 1170958 w 1409728"/>
                  <a:gd name="connsiteY984" fmla="*/ 983607 h 1158078"/>
                  <a:gd name="connsiteX985" fmla="*/ 1172865 w 1409728"/>
                  <a:gd name="connsiteY985" fmla="*/ 987421 h 1158078"/>
                  <a:gd name="connsiteX986" fmla="*/ 1172795 w 1409728"/>
                  <a:gd name="connsiteY986" fmla="*/ 987351 h 1158078"/>
                  <a:gd name="connsiteX987" fmla="*/ 1172865 w 1409728"/>
                  <a:gd name="connsiteY987" fmla="*/ 987422 h 1158078"/>
                  <a:gd name="connsiteX988" fmla="*/ 1172865 w 1409728"/>
                  <a:gd name="connsiteY988" fmla="*/ 987421 h 1158078"/>
                  <a:gd name="connsiteX989" fmla="*/ 1174701 w 1409728"/>
                  <a:gd name="connsiteY989" fmla="*/ 989258 h 1158078"/>
                  <a:gd name="connsiteX990" fmla="*/ 1176701 w 1409728"/>
                  <a:gd name="connsiteY990" fmla="*/ 993120 h 1158078"/>
                  <a:gd name="connsiteX991" fmla="*/ 1176608 w 1409728"/>
                  <a:gd name="connsiteY991" fmla="*/ 993072 h 1158078"/>
                  <a:gd name="connsiteX992" fmla="*/ 1176749 w 1409728"/>
                  <a:gd name="connsiteY992" fmla="*/ 993213 h 1158078"/>
                  <a:gd name="connsiteX993" fmla="*/ 1176701 w 1409728"/>
                  <a:gd name="connsiteY993" fmla="*/ 993120 h 1158078"/>
                  <a:gd name="connsiteX994" fmla="*/ 1180456 w 1409728"/>
                  <a:gd name="connsiteY994" fmla="*/ 995064 h 1158078"/>
                  <a:gd name="connsiteX995" fmla="*/ 1184377 w 1409728"/>
                  <a:gd name="connsiteY995" fmla="*/ 1005147 h 1158078"/>
                  <a:gd name="connsiteX996" fmla="*/ 1185224 w 1409728"/>
                  <a:gd name="connsiteY996" fmla="*/ 1006489 h 1158078"/>
                  <a:gd name="connsiteX997" fmla="*/ 1192004 w 1409728"/>
                  <a:gd name="connsiteY997" fmla="*/ 1010374 h 1158078"/>
                  <a:gd name="connsiteX998" fmla="*/ 1191933 w 1409728"/>
                  <a:gd name="connsiteY998" fmla="*/ 1010232 h 1158078"/>
                  <a:gd name="connsiteX999" fmla="*/ 1193910 w 1409728"/>
                  <a:gd name="connsiteY999" fmla="*/ 1012281 h 1158078"/>
                  <a:gd name="connsiteX1000" fmla="*/ 1193769 w 1409728"/>
                  <a:gd name="connsiteY1000" fmla="*/ 1012139 h 1158078"/>
                  <a:gd name="connsiteX1001" fmla="*/ 1194052 w 1409728"/>
                  <a:gd name="connsiteY1001" fmla="*/ 1016023 h 1158078"/>
                  <a:gd name="connsiteX1002" fmla="*/ 1186045 w 1409728"/>
                  <a:gd name="connsiteY1002" fmla="*/ 1016800 h 1158078"/>
                  <a:gd name="connsiteX1003" fmla="*/ 1178538 w 1409728"/>
                  <a:gd name="connsiteY1003" fmla="*/ 1019687 h 1158078"/>
                  <a:gd name="connsiteX1004" fmla="*/ 1178586 w 1409728"/>
                  <a:gd name="connsiteY1004" fmla="*/ 1019625 h 1158078"/>
                  <a:gd name="connsiteX1005" fmla="*/ 1178515 w 1409728"/>
                  <a:gd name="connsiteY1005" fmla="*/ 1019696 h 1158078"/>
                  <a:gd name="connsiteX1006" fmla="*/ 1178538 w 1409728"/>
                  <a:gd name="connsiteY1006" fmla="*/ 1019687 h 1158078"/>
                  <a:gd name="connsiteX1007" fmla="*/ 1176273 w 1409728"/>
                  <a:gd name="connsiteY1007" fmla="*/ 1022600 h 1158078"/>
                  <a:gd name="connsiteX1008" fmla="*/ 1178481 w 1409728"/>
                  <a:gd name="connsiteY1008" fmla="*/ 1025581 h 1158078"/>
                  <a:gd name="connsiteX1009" fmla="*/ 1178445 w 1409728"/>
                  <a:gd name="connsiteY1009" fmla="*/ 1025557 h 1158078"/>
                  <a:gd name="connsiteX1010" fmla="*/ 1178515 w 1409728"/>
                  <a:gd name="connsiteY1010" fmla="*/ 1025628 h 1158078"/>
                  <a:gd name="connsiteX1011" fmla="*/ 1178481 w 1409728"/>
                  <a:gd name="connsiteY1011" fmla="*/ 1025581 h 1158078"/>
                  <a:gd name="connsiteX1012" fmla="*/ 1184239 w 1409728"/>
                  <a:gd name="connsiteY1012" fmla="*/ 1029397 h 1158078"/>
                  <a:gd name="connsiteX1013" fmla="*/ 1184942 w 1409728"/>
                  <a:gd name="connsiteY1013" fmla="*/ 1033678 h 1158078"/>
                  <a:gd name="connsiteX1014" fmla="*/ 1184094 w 1409728"/>
                  <a:gd name="connsiteY1014" fmla="*/ 1040600 h 1158078"/>
                  <a:gd name="connsiteX1015" fmla="*/ 1184377 w 1409728"/>
                  <a:gd name="connsiteY1015" fmla="*/ 1040600 h 1158078"/>
                  <a:gd name="connsiteX1016" fmla="*/ 1175055 w 1409728"/>
                  <a:gd name="connsiteY1016" fmla="*/ 1041023 h 1158078"/>
                  <a:gd name="connsiteX1017" fmla="*/ 1173854 w 1409728"/>
                  <a:gd name="connsiteY1017" fmla="*/ 1046602 h 1158078"/>
                  <a:gd name="connsiteX1018" fmla="*/ 1192074 w 1409728"/>
                  <a:gd name="connsiteY1018" fmla="*/ 1053311 h 1158078"/>
                  <a:gd name="connsiteX1019" fmla="*/ 1192992 w 1409728"/>
                  <a:gd name="connsiteY1019" fmla="*/ 1054300 h 1158078"/>
                  <a:gd name="connsiteX1020" fmla="*/ 1195473 w 1409728"/>
                  <a:gd name="connsiteY1020" fmla="*/ 1056321 h 1158078"/>
                  <a:gd name="connsiteX1021" fmla="*/ 1197903 w 1409728"/>
                  <a:gd name="connsiteY1021" fmla="*/ 1054450 h 1158078"/>
                  <a:gd name="connsiteX1022" fmla="*/ 1201608 w 1409728"/>
                  <a:gd name="connsiteY1022" fmla="*/ 1055359 h 1158078"/>
                  <a:gd name="connsiteX1023" fmla="*/ 1204362 w 1409728"/>
                  <a:gd name="connsiteY1023" fmla="*/ 1060091 h 1158078"/>
                  <a:gd name="connsiteX1024" fmla="*/ 1208599 w 1409728"/>
                  <a:gd name="connsiteY1024" fmla="*/ 1063410 h 1158078"/>
                  <a:gd name="connsiteX1025" fmla="*/ 1220817 w 1409728"/>
                  <a:gd name="connsiteY1025" fmla="*/ 1069201 h 1158078"/>
                  <a:gd name="connsiteX1026" fmla="*/ 1224348 w 1409728"/>
                  <a:gd name="connsiteY1026" fmla="*/ 1069978 h 1158078"/>
                  <a:gd name="connsiteX1027" fmla="*/ 1224348 w 1409728"/>
                  <a:gd name="connsiteY1027" fmla="*/ 1069695 h 1158078"/>
                  <a:gd name="connsiteX1028" fmla="*/ 1228303 w 1409728"/>
                  <a:gd name="connsiteY1028" fmla="*/ 1072591 h 1158078"/>
                  <a:gd name="connsiteX1029" fmla="*/ 1228938 w 1409728"/>
                  <a:gd name="connsiteY1029" fmla="*/ 1073438 h 1158078"/>
                  <a:gd name="connsiteX1030" fmla="*/ 1228938 w 1409728"/>
                  <a:gd name="connsiteY1030" fmla="*/ 1078523 h 1158078"/>
                  <a:gd name="connsiteX1031" fmla="*/ 1230133 w 1409728"/>
                  <a:gd name="connsiteY1031" fmla="*/ 1087869 h 1158078"/>
                  <a:gd name="connsiteX1032" fmla="*/ 1230068 w 1409728"/>
                  <a:gd name="connsiteY1032" fmla="*/ 1087774 h 1158078"/>
                  <a:gd name="connsiteX1033" fmla="*/ 1230139 w 1409728"/>
                  <a:gd name="connsiteY1033" fmla="*/ 1087915 h 1158078"/>
                  <a:gd name="connsiteX1034" fmla="*/ 1230133 w 1409728"/>
                  <a:gd name="connsiteY1034" fmla="*/ 1087869 h 1158078"/>
                  <a:gd name="connsiteX1035" fmla="*/ 1232117 w 1409728"/>
                  <a:gd name="connsiteY1035" fmla="*/ 1090740 h 1158078"/>
                  <a:gd name="connsiteX1036" fmla="*/ 1232045 w 1409728"/>
                  <a:gd name="connsiteY1036" fmla="*/ 1090670 h 1158078"/>
                  <a:gd name="connsiteX1037" fmla="*/ 1231975 w 1409728"/>
                  <a:gd name="connsiteY1037" fmla="*/ 1099003 h 1158078"/>
                  <a:gd name="connsiteX1038" fmla="*/ 1226537 w 1409728"/>
                  <a:gd name="connsiteY1038" fmla="*/ 1091447 h 1158078"/>
                  <a:gd name="connsiteX1039" fmla="*/ 1225690 w 1409728"/>
                  <a:gd name="connsiteY1039" fmla="*/ 1090528 h 1158078"/>
                  <a:gd name="connsiteX1040" fmla="*/ 1222723 w 1409728"/>
                  <a:gd name="connsiteY1040" fmla="*/ 1088551 h 1158078"/>
                  <a:gd name="connsiteX1041" fmla="*/ 1222865 w 1409728"/>
                  <a:gd name="connsiteY1041" fmla="*/ 1088622 h 1158078"/>
                  <a:gd name="connsiteX1042" fmla="*/ 1217145 w 1409728"/>
                  <a:gd name="connsiteY1042" fmla="*/ 1084667 h 1158078"/>
                  <a:gd name="connsiteX1043" fmla="*/ 1217215 w 1409728"/>
                  <a:gd name="connsiteY1043" fmla="*/ 1084737 h 1158078"/>
                  <a:gd name="connsiteX1044" fmla="*/ 1213684 w 1409728"/>
                  <a:gd name="connsiteY1044" fmla="*/ 1082125 h 1158078"/>
                  <a:gd name="connsiteX1045" fmla="*/ 1210224 w 1409728"/>
                  <a:gd name="connsiteY1045" fmla="*/ 1084808 h 1158078"/>
                  <a:gd name="connsiteX1046" fmla="*/ 1208034 w 1409728"/>
                  <a:gd name="connsiteY1046" fmla="*/ 1086432 h 1158078"/>
                  <a:gd name="connsiteX1047" fmla="*/ 1205433 w 1409728"/>
                  <a:gd name="connsiteY1047" fmla="*/ 1088486 h 1158078"/>
                  <a:gd name="connsiteX1048" fmla="*/ 1197883 w 1409728"/>
                  <a:gd name="connsiteY1048" fmla="*/ 1089257 h 1158078"/>
                  <a:gd name="connsiteX1049" fmla="*/ 1191862 w 1409728"/>
                  <a:gd name="connsiteY1049" fmla="*/ 1093847 h 1158078"/>
                  <a:gd name="connsiteX1050" fmla="*/ 1197441 w 1409728"/>
                  <a:gd name="connsiteY1050" fmla="*/ 1101263 h 1158078"/>
                  <a:gd name="connsiteX1051" fmla="*/ 1203515 w 1409728"/>
                  <a:gd name="connsiteY1051" fmla="*/ 1109666 h 1158078"/>
                  <a:gd name="connsiteX1052" fmla="*/ 1205397 w 1409728"/>
                  <a:gd name="connsiteY1052" fmla="*/ 1117125 h 1158078"/>
                  <a:gd name="connsiteX1053" fmla="*/ 1200831 w 1409728"/>
                  <a:gd name="connsiteY1053" fmla="*/ 1115811 h 1158078"/>
                  <a:gd name="connsiteX1054" fmla="*/ 1195393 w 1409728"/>
                  <a:gd name="connsiteY1054" fmla="*/ 1111291 h 1158078"/>
                  <a:gd name="connsiteX1055" fmla="*/ 1195182 w 1409728"/>
                  <a:gd name="connsiteY1055" fmla="*/ 1111503 h 1158078"/>
                  <a:gd name="connsiteX1056" fmla="*/ 1186283 w 1409728"/>
                  <a:gd name="connsiteY1056" fmla="*/ 1107407 h 1158078"/>
                  <a:gd name="connsiteX1057" fmla="*/ 1179575 w 1409728"/>
                  <a:gd name="connsiteY1057" fmla="*/ 1112986 h 1158078"/>
                  <a:gd name="connsiteX1058" fmla="*/ 1182611 w 1409728"/>
                  <a:gd name="connsiteY1058" fmla="*/ 1118423 h 1158078"/>
                  <a:gd name="connsiteX1059" fmla="*/ 1182328 w 1409728"/>
                  <a:gd name="connsiteY1059" fmla="*/ 1118565 h 1158078"/>
                  <a:gd name="connsiteX1060" fmla="*/ 1184518 w 1409728"/>
                  <a:gd name="connsiteY1060" fmla="*/ 1121319 h 1158078"/>
                  <a:gd name="connsiteX1061" fmla="*/ 1184377 w 1409728"/>
                  <a:gd name="connsiteY1061" fmla="*/ 1121178 h 1158078"/>
                  <a:gd name="connsiteX1062" fmla="*/ 1188331 w 1409728"/>
                  <a:gd name="connsiteY1062" fmla="*/ 1132760 h 1158078"/>
                  <a:gd name="connsiteX1063" fmla="*/ 1188190 w 1409728"/>
                  <a:gd name="connsiteY1063" fmla="*/ 1132619 h 1158078"/>
                  <a:gd name="connsiteX1064" fmla="*/ 1190238 w 1409728"/>
                  <a:gd name="connsiteY1064" fmla="*/ 1135584 h 1158078"/>
                  <a:gd name="connsiteX1065" fmla="*/ 1191085 w 1409728"/>
                  <a:gd name="connsiteY1065" fmla="*/ 1136502 h 1158078"/>
                  <a:gd name="connsiteX1066" fmla="*/ 1194052 w 1409728"/>
                  <a:gd name="connsiteY1066" fmla="*/ 1140387 h 1158078"/>
                  <a:gd name="connsiteX1067" fmla="*/ 1193981 w 1409728"/>
                  <a:gd name="connsiteY1067" fmla="*/ 1140316 h 1158078"/>
                  <a:gd name="connsiteX1068" fmla="*/ 1194071 w 1409728"/>
                  <a:gd name="connsiteY1068" fmla="*/ 1143971 h 1158078"/>
                  <a:gd name="connsiteX1069" fmla="*/ 1185551 w 1409728"/>
                  <a:gd name="connsiteY1069" fmla="*/ 1148595 h 1158078"/>
                  <a:gd name="connsiteX1070" fmla="*/ 1182682 w 1409728"/>
                  <a:gd name="connsiteY1070" fmla="*/ 1145896 h 1158078"/>
                  <a:gd name="connsiteX1071" fmla="*/ 1182823 w 1409728"/>
                  <a:gd name="connsiteY1071" fmla="*/ 1146036 h 1158078"/>
                  <a:gd name="connsiteX1072" fmla="*/ 1180280 w 1409728"/>
                  <a:gd name="connsiteY1072" fmla="*/ 1146036 h 1158078"/>
                  <a:gd name="connsiteX1073" fmla="*/ 1178798 w 1409728"/>
                  <a:gd name="connsiteY1073" fmla="*/ 1146884 h 1158078"/>
                  <a:gd name="connsiteX1074" fmla="*/ 1176795 w 1409728"/>
                  <a:gd name="connsiteY1074" fmla="*/ 1149784 h 1158078"/>
                  <a:gd name="connsiteX1075" fmla="*/ 1176820 w 1409728"/>
                  <a:gd name="connsiteY1075" fmla="*/ 1149709 h 1158078"/>
                  <a:gd name="connsiteX1076" fmla="*/ 1176749 w 1409728"/>
                  <a:gd name="connsiteY1076" fmla="*/ 1149850 h 1158078"/>
                  <a:gd name="connsiteX1077" fmla="*/ 1176795 w 1409728"/>
                  <a:gd name="connsiteY1077" fmla="*/ 1149784 h 1158078"/>
                  <a:gd name="connsiteX1078" fmla="*/ 1175323 w 1409728"/>
                  <a:gd name="connsiteY1078" fmla="*/ 1154147 h 1158078"/>
                  <a:gd name="connsiteX1079" fmla="*/ 1168081 w 1409728"/>
                  <a:gd name="connsiteY1079" fmla="*/ 1158078 h 1158078"/>
                  <a:gd name="connsiteX1080" fmla="*/ 1170517 w 1409728"/>
                  <a:gd name="connsiteY1080" fmla="*/ 1152684 h 1158078"/>
                  <a:gd name="connsiteX1081" fmla="*/ 1167357 w 1409728"/>
                  <a:gd name="connsiteY1081" fmla="*/ 1145896 h 1158078"/>
                  <a:gd name="connsiteX1082" fmla="*/ 1165733 w 1409728"/>
                  <a:gd name="connsiteY1082" fmla="*/ 1144129 h 1158078"/>
                  <a:gd name="connsiteX1083" fmla="*/ 1161778 w 1409728"/>
                  <a:gd name="connsiteY1083" fmla="*/ 1142152 h 1158078"/>
                  <a:gd name="connsiteX1084" fmla="*/ 1161778 w 1409728"/>
                  <a:gd name="connsiteY1084" fmla="*/ 1135797 h 1158078"/>
                  <a:gd name="connsiteX1085" fmla="*/ 1153883 w 1409728"/>
                  <a:gd name="connsiteY1085" fmla="*/ 1134527 h 1158078"/>
                  <a:gd name="connsiteX1086" fmla="*/ 1153939 w 1409728"/>
                  <a:gd name="connsiteY1086" fmla="*/ 1134455 h 1158078"/>
                  <a:gd name="connsiteX1087" fmla="*/ 1153869 w 1409728"/>
                  <a:gd name="connsiteY1087" fmla="*/ 1134525 h 1158078"/>
                  <a:gd name="connsiteX1088" fmla="*/ 1153883 w 1409728"/>
                  <a:gd name="connsiteY1088" fmla="*/ 1134527 h 1158078"/>
                  <a:gd name="connsiteX1089" fmla="*/ 1149984 w 1409728"/>
                  <a:gd name="connsiteY1089" fmla="*/ 1139610 h 1158078"/>
                  <a:gd name="connsiteX1090" fmla="*/ 1149490 w 1409728"/>
                  <a:gd name="connsiteY1090" fmla="*/ 1147943 h 1158078"/>
                  <a:gd name="connsiteX1091" fmla="*/ 1144547 w 1409728"/>
                  <a:gd name="connsiteY1091" fmla="*/ 1146884 h 1158078"/>
                  <a:gd name="connsiteX1092" fmla="*/ 1143628 w 1409728"/>
                  <a:gd name="connsiteY1092" fmla="*/ 1146036 h 1158078"/>
                  <a:gd name="connsiteX1093" fmla="*/ 1143910 w 1409728"/>
                  <a:gd name="connsiteY1093" fmla="*/ 1141234 h 1158078"/>
                  <a:gd name="connsiteX1094" fmla="*/ 1140874 w 1409728"/>
                  <a:gd name="connsiteY1094" fmla="*/ 1138266 h 1158078"/>
                  <a:gd name="connsiteX1095" fmla="*/ 1138896 w 1409728"/>
                  <a:gd name="connsiteY1095" fmla="*/ 1128875 h 1158078"/>
                  <a:gd name="connsiteX1096" fmla="*/ 1138826 w 1409728"/>
                  <a:gd name="connsiteY1096" fmla="*/ 1128946 h 1158078"/>
                  <a:gd name="connsiteX1097" fmla="*/ 1142737 w 1409728"/>
                  <a:gd name="connsiteY1097" fmla="*/ 1122502 h 1158078"/>
                  <a:gd name="connsiteX1098" fmla="*/ 1138756 w 1409728"/>
                  <a:gd name="connsiteY1098" fmla="*/ 1115317 h 1158078"/>
                  <a:gd name="connsiteX1099" fmla="*/ 1138896 w 1409728"/>
                  <a:gd name="connsiteY1099" fmla="*/ 1115458 h 1158078"/>
                  <a:gd name="connsiteX1100" fmla="*/ 1138755 w 1409728"/>
                  <a:gd name="connsiteY1100" fmla="*/ 1115316 h 1158078"/>
                  <a:gd name="connsiteX1101" fmla="*/ 1138756 w 1409728"/>
                  <a:gd name="connsiteY1101" fmla="*/ 1115317 h 1158078"/>
                  <a:gd name="connsiteX1102" fmla="*/ 1136848 w 1409728"/>
                  <a:gd name="connsiteY1102" fmla="*/ 1113410 h 1158078"/>
                  <a:gd name="connsiteX1103" fmla="*/ 1136990 w 1409728"/>
                  <a:gd name="connsiteY1103" fmla="*/ 1113480 h 1158078"/>
                  <a:gd name="connsiteX1104" fmla="*/ 1133106 w 1409728"/>
                  <a:gd name="connsiteY1104" fmla="*/ 1109596 h 1158078"/>
                  <a:gd name="connsiteX1105" fmla="*/ 1133176 w 1409728"/>
                  <a:gd name="connsiteY1105" fmla="*/ 1109666 h 1158078"/>
                  <a:gd name="connsiteX1106" fmla="*/ 1124702 w 1409728"/>
                  <a:gd name="connsiteY1106" fmla="*/ 1104794 h 1158078"/>
                  <a:gd name="connsiteX1107" fmla="*/ 1119634 w 1409728"/>
                  <a:gd name="connsiteY1107" fmla="*/ 1096347 h 1158078"/>
                  <a:gd name="connsiteX1108" fmla="*/ 1119688 w 1409728"/>
                  <a:gd name="connsiteY1108" fmla="*/ 1096390 h 1158078"/>
                  <a:gd name="connsiteX1109" fmla="*/ 1119617 w 1409728"/>
                  <a:gd name="connsiteY1109" fmla="*/ 1096319 h 1158078"/>
                  <a:gd name="connsiteX1110" fmla="*/ 1119634 w 1409728"/>
                  <a:gd name="connsiteY1110" fmla="*/ 1096347 h 1158078"/>
                  <a:gd name="connsiteX1111" fmla="*/ 1115969 w 1409728"/>
                  <a:gd name="connsiteY1111" fmla="*/ 1093498 h 1158078"/>
                  <a:gd name="connsiteX1112" fmla="*/ 1117848 w 1409728"/>
                  <a:gd name="connsiteY1112" fmla="*/ 1090776 h 1158078"/>
                  <a:gd name="connsiteX1113" fmla="*/ 1121663 w 1409728"/>
                  <a:gd name="connsiteY1113" fmla="*/ 1088801 h 1158078"/>
                  <a:gd name="connsiteX1114" fmla="*/ 1121594 w 1409728"/>
                  <a:gd name="connsiteY1114" fmla="*/ 1088904 h 1158078"/>
                  <a:gd name="connsiteX1115" fmla="*/ 1121736 w 1409728"/>
                  <a:gd name="connsiteY1115" fmla="*/ 1088763 h 1158078"/>
                  <a:gd name="connsiteX1116" fmla="*/ 1121663 w 1409728"/>
                  <a:gd name="connsiteY1116" fmla="*/ 1088801 h 1158078"/>
                  <a:gd name="connsiteX1117" fmla="*/ 1127103 w 1409728"/>
                  <a:gd name="connsiteY1117" fmla="*/ 1080571 h 1158078"/>
                  <a:gd name="connsiteX1118" fmla="*/ 1131058 w 1409728"/>
                  <a:gd name="connsiteY1118" fmla="*/ 1081277 h 1158078"/>
                  <a:gd name="connsiteX1119" fmla="*/ 1130987 w 1409728"/>
                  <a:gd name="connsiteY1119" fmla="*/ 1081207 h 1158078"/>
                  <a:gd name="connsiteX1120" fmla="*/ 1140803 w 1409728"/>
                  <a:gd name="connsiteY1120" fmla="*/ 1081207 h 1158078"/>
                  <a:gd name="connsiteX1121" fmla="*/ 1140733 w 1409728"/>
                  <a:gd name="connsiteY1121" fmla="*/ 1081277 h 1158078"/>
                  <a:gd name="connsiteX1122" fmla="*/ 1142744 w 1409728"/>
                  <a:gd name="connsiteY1122" fmla="*/ 1079335 h 1158078"/>
                  <a:gd name="connsiteX1123" fmla="*/ 1142710 w 1409728"/>
                  <a:gd name="connsiteY1123" fmla="*/ 1079370 h 1158078"/>
                  <a:gd name="connsiteX1124" fmla="*/ 1142781 w 1409728"/>
                  <a:gd name="connsiteY1124" fmla="*/ 1079300 h 1158078"/>
                  <a:gd name="connsiteX1125" fmla="*/ 1142744 w 1409728"/>
                  <a:gd name="connsiteY1125" fmla="*/ 1079335 h 1158078"/>
                  <a:gd name="connsiteX1126" fmla="*/ 1144687 w 1409728"/>
                  <a:gd name="connsiteY1126" fmla="*/ 1077322 h 1158078"/>
                  <a:gd name="connsiteX1127" fmla="*/ 1144617 w 1409728"/>
                  <a:gd name="connsiteY1127" fmla="*/ 1077463 h 1158078"/>
                  <a:gd name="connsiteX1128" fmla="*/ 1161707 w 1409728"/>
                  <a:gd name="connsiteY1128" fmla="*/ 1079441 h 1158078"/>
                  <a:gd name="connsiteX1129" fmla="*/ 1161637 w 1409728"/>
                  <a:gd name="connsiteY1129" fmla="*/ 1079300 h 1158078"/>
                  <a:gd name="connsiteX1130" fmla="*/ 1165591 w 1409728"/>
                  <a:gd name="connsiteY1130" fmla="*/ 1081277 h 1158078"/>
                  <a:gd name="connsiteX1131" fmla="*/ 1165450 w 1409728"/>
                  <a:gd name="connsiteY1131" fmla="*/ 1081207 h 1158078"/>
                  <a:gd name="connsiteX1132" fmla="*/ 1180840 w 1409728"/>
                  <a:gd name="connsiteY1132" fmla="*/ 1085160 h 1158078"/>
                  <a:gd name="connsiteX1133" fmla="*/ 1182657 w 1409728"/>
                  <a:gd name="connsiteY1133" fmla="*/ 1087042 h 1158078"/>
                  <a:gd name="connsiteX1134" fmla="*/ 1182611 w 1409728"/>
                  <a:gd name="connsiteY1134" fmla="*/ 1086997 h 1158078"/>
                  <a:gd name="connsiteX1135" fmla="*/ 1182682 w 1409728"/>
                  <a:gd name="connsiteY1135" fmla="*/ 1087068 h 1158078"/>
                  <a:gd name="connsiteX1136" fmla="*/ 1182657 w 1409728"/>
                  <a:gd name="connsiteY1136" fmla="*/ 1087042 h 1158078"/>
                  <a:gd name="connsiteX1137" fmla="*/ 1184659 w 1409728"/>
                  <a:gd name="connsiteY1137" fmla="*/ 1088975 h 1158078"/>
                  <a:gd name="connsiteX1138" fmla="*/ 1184588 w 1409728"/>
                  <a:gd name="connsiteY1138" fmla="*/ 1088904 h 1158078"/>
                  <a:gd name="connsiteX1139" fmla="*/ 1189744 w 1409728"/>
                  <a:gd name="connsiteY1139" fmla="*/ 1093706 h 1158078"/>
                  <a:gd name="connsiteX1140" fmla="*/ 1190732 w 1409728"/>
                  <a:gd name="connsiteY1140" fmla="*/ 1085585 h 1158078"/>
                  <a:gd name="connsiteX1141" fmla="*/ 1196382 w 1409728"/>
                  <a:gd name="connsiteY1141" fmla="*/ 1081348 h 1158078"/>
                  <a:gd name="connsiteX1142" fmla="*/ 1196241 w 1409728"/>
                  <a:gd name="connsiteY1142" fmla="*/ 1078170 h 1158078"/>
                  <a:gd name="connsiteX1143" fmla="*/ 1195393 w 1409728"/>
                  <a:gd name="connsiteY1143" fmla="*/ 1077322 h 1158078"/>
                  <a:gd name="connsiteX1144" fmla="*/ 1188049 w 1409728"/>
                  <a:gd name="connsiteY1144" fmla="*/ 1073791 h 1158078"/>
                  <a:gd name="connsiteX1145" fmla="*/ 1182970 w 1409728"/>
                  <a:gd name="connsiteY1145" fmla="*/ 1073374 h 1158078"/>
                  <a:gd name="connsiteX1146" fmla="*/ 1181128 w 1409728"/>
                  <a:gd name="connsiteY1146" fmla="*/ 1069554 h 1158078"/>
                  <a:gd name="connsiteX1147" fmla="*/ 1179503 w 1409728"/>
                  <a:gd name="connsiteY1147" fmla="*/ 1067153 h 1158078"/>
                  <a:gd name="connsiteX1148" fmla="*/ 1176961 w 1409728"/>
                  <a:gd name="connsiteY1148" fmla="*/ 1070048 h 1158078"/>
                  <a:gd name="connsiteX1149" fmla="*/ 1177173 w 1409728"/>
                  <a:gd name="connsiteY1149" fmla="*/ 1070543 h 1158078"/>
                  <a:gd name="connsiteX1150" fmla="*/ 1174307 w 1409728"/>
                  <a:gd name="connsiteY1150" fmla="*/ 1073479 h 1158078"/>
                  <a:gd name="connsiteX1151" fmla="*/ 1171635 w 1409728"/>
                  <a:gd name="connsiteY1151" fmla="*/ 1071541 h 1158078"/>
                  <a:gd name="connsiteX1152" fmla="*/ 1169687 w 1409728"/>
                  <a:gd name="connsiteY1152" fmla="*/ 1067648 h 1158078"/>
                  <a:gd name="connsiteX1153" fmla="*/ 1169758 w 1409728"/>
                  <a:gd name="connsiteY1153" fmla="*/ 1067648 h 1158078"/>
                  <a:gd name="connsiteX1154" fmla="*/ 1164744 w 1409728"/>
                  <a:gd name="connsiteY1154" fmla="*/ 1069625 h 1158078"/>
                  <a:gd name="connsiteX1155" fmla="*/ 1164179 w 1409728"/>
                  <a:gd name="connsiteY1155" fmla="*/ 1069907 h 1158078"/>
                  <a:gd name="connsiteX1156" fmla="*/ 1162696 w 1409728"/>
                  <a:gd name="connsiteY1156" fmla="*/ 1070966 h 1158078"/>
                  <a:gd name="connsiteX1157" fmla="*/ 1139038 w 1409728"/>
                  <a:gd name="connsiteY1157" fmla="*/ 1071249 h 1158078"/>
                  <a:gd name="connsiteX1158" fmla="*/ 1127668 w 1409728"/>
                  <a:gd name="connsiteY1158" fmla="*/ 1068141 h 1158078"/>
                  <a:gd name="connsiteX1159" fmla="*/ 1122724 w 1409728"/>
                  <a:gd name="connsiteY1159" fmla="*/ 1067506 h 1158078"/>
                  <a:gd name="connsiteX1160" fmla="*/ 1116344 w 1409728"/>
                  <a:gd name="connsiteY1160" fmla="*/ 1067575 h 1158078"/>
                  <a:gd name="connsiteX1161" fmla="*/ 1113967 w 1409728"/>
                  <a:gd name="connsiteY1161" fmla="*/ 1054017 h 1158078"/>
                  <a:gd name="connsiteX1162" fmla="*/ 1110608 w 1409728"/>
                  <a:gd name="connsiteY1162" fmla="*/ 1050378 h 1158078"/>
                  <a:gd name="connsiteX1163" fmla="*/ 1110648 w 1409728"/>
                  <a:gd name="connsiteY1163" fmla="*/ 1050416 h 1158078"/>
                  <a:gd name="connsiteX1164" fmla="*/ 1110577 w 1409728"/>
                  <a:gd name="connsiteY1164" fmla="*/ 1050345 h 1158078"/>
                  <a:gd name="connsiteX1165" fmla="*/ 1110608 w 1409728"/>
                  <a:gd name="connsiteY1165" fmla="*/ 1050378 h 1158078"/>
                  <a:gd name="connsiteX1166" fmla="*/ 1108740 w 1409728"/>
                  <a:gd name="connsiteY1166" fmla="*/ 1048574 h 1158078"/>
                  <a:gd name="connsiteX1167" fmla="*/ 1106835 w 1409728"/>
                  <a:gd name="connsiteY1167" fmla="*/ 1041377 h 1158078"/>
                  <a:gd name="connsiteX1168" fmla="*/ 1120747 w 1409728"/>
                  <a:gd name="connsiteY1168" fmla="*/ 1047238 h 1158078"/>
                  <a:gd name="connsiteX1169" fmla="*/ 1118699 w 1409728"/>
                  <a:gd name="connsiteY1169" fmla="*/ 1039045 h 1158078"/>
                  <a:gd name="connsiteX1170" fmla="*/ 1102880 w 1409728"/>
                  <a:gd name="connsiteY1170" fmla="*/ 1034950 h 1158078"/>
                  <a:gd name="connsiteX1171" fmla="*/ 1101467 w 1409728"/>
                  <a:gd name="connsiteY1171" fmla="*/ 1033255 h 1158078"/>
                  <a:gd name="connsiteX1172" fmla="*/ 1099066 w 1409728"/>
                  <a:gd name="connsiteY1172" fmla="*/ 1029300 h 1158078"/>
                  <a:gd name="connsiteX1173" fmla="*/ 1099208 w 1409728"/>
                  <a:gd name="connsiteY1173" fmla="*/ 1029441 h 1158078"/>
                  <a:gd name="connsiteX1174" fmla="*/ 1097160 w 1409728"/>
                  <a:gd name="connsiteY1174" fmla="*/ 1027393 h 1158078"/>
                  <a:gd name="connsiteX1175" fmla="*/ 1097301 w 1409728"/>
                  <a:gd name="connsiteY1175" fmla="*/ 1027534 h 1158078"/>
                  <a:gd name="connsiteX1176" fmla="*/ 1095394 w 1409728"/>
                  <a:gd name="connsiteY1176" fmla="*/ 1025628 h 1158078"/>
                  <a:gd name="connsiteX1177" fmla="*/ 1093417 w 1409728"/>
                  <a:gd name="connsiteY1177" fmla="*/ 1022661 h 1158078"/>
                  <a:gd name="connsiteX1178" fmla="*/ 1092498 w 1409728"/>
                  <a:gd name="connsiteY1178" fmla="*/ 1021885 h 1158078"/>
                  <a:gd name="connsiteX1179" fmla="*/ 1089697 w 1409728"/>
                  <a:gd name="connsiteY1179" fmla="*/ 1019930 h 1158078"/>
                  <a:gd name="connsiteX1180" fmla="*/ 1087626 w 1409728"/>
                  <a:gd name="connsiteY1180" fmla="*/ 1017859 h 1158078"/>
                  <a:gd name="connsiteX1181" fmla="*/ 1087838 w 1409728"/>
                  <a:gd name="connsiteY1181" fmla="*/ 1017930 h 1158078"/>
                  <a:gd name="connsiteX1182" fmla="*/ 1085790 w 1409728"/>
                  <a:gd name="connsiteY1182" fmla="*/ 1015882 h 1158078"/>
                  <a:gd name="connsiteX1183" fmla="*/ 1085931 w 1409728"/>
                  <a:gd name="connsiteY1183" fmla="*/ 1016023 h 1158078"/>
                  <a:gd name="connsiteX1184" fmla="*/ 1083883 w 1409728"/>
                  <a:gd name="connsiteY1184" fmla="*/ 1013976 h 1158078"/>
                  <a:gd name="connsiteX1185" fmla="*/ 1084024 w 1409728"/>
                  <a:gd name="connsiteY1185" fmla="*/ 1014046 h 1158078"/>
                  <a:gd name="connsiteX1186" fmla="*/ 1080069 w 1409728"/>
                  <a:gd name="connsiteY1186" fmla="*/ 1004442 h 1158078"/>
                  <a:gd name="connsiteX1187" fmla="*/ 1080140 w 1409728"/>
                  <a:gd name="connsiteY1187" fmla="*/ 1004512 h 1158078"/>
                  <a:gd name="connsiteX1188" fmla="*/ 1078021 w 1409728"/>
                  <a:gd name="connsiteY1188" fmla="*/ 1000699 h 1158078"/>
                  <a:gd name="connsiteX1189" fmla="*/ 1085225 w 1409728"/>
                  <a:gd name="connsiteY1189" fmla="*/ 1001899 h 1158078"/>
                  <a:gd name="connsiteX1190" fmla="*/ 1089462 w 1409728"/>
                  <a:gd name="connsiteY1190" fmla="*/ 986504 h 1158078"/>
                  <a:gd name="connsiteX1191" fmla="*/ 1099278 w 1409728"/>
                  <a:gd name="connsiteY1191" fmla="*/ 981631 h 1158078"/>
                  <a:gd name="connsiteX1192" fmla="*/ 1099137 w 1409728"/>
                  <a:gd name="connsiteY1192" fmla="*/ 981772 h 1158078"/>
                  <a:gd name="connsiteX1193" fmla="*/ 1101185 w 1409728"/>
                  <a:gd name="connsiteY1193" fmla="*/ 979724 h 1158078"/>
                  <a:gd name="connsiteX1194" fmla="*/ 1101115 w 1409728"/>
                  <a:gd name="connsiteY1194" fmla="*/ 979866 h 1158078"/>
                  <a:gd name="connsiteX1195" fmla="*/ 1105069 w 1409728"/>
                  <a:gd name="connsiteY1195" fmla="*/ 974004 h 1158078"/>
                  <a:gd name="connsiteX1196" fmla="*/ 1108882 w 1409728"/>
                  <a:gd name="connsiteY1196" fmla="*/ 970191 h 1158078"/>
                  <a:gd name="connsiteX1197" fmla="*/ 1108812 w 1409728"/>
                  <a:gd name="connsiteY1197" fmla="*/ 970261 h 1158078"/>
                  <a:gd name="connsiteX1198" fmla="*/ 1112698 w 1409728"/>
                  <a:gd name="connsiteY1198" fmla="*/ 966444 h 1158078"/>
                  <a:gd name="connsiteX1199" fmla="*/ 1112696 w 1409728"/>
                  <a:gd name="connsiteY1199" fmla="*/ 966447 h 1158078"/>
                  <a:gd name="connsiteX1200" fmla="*/ 1112767 w 1409728"/>
                  <a:gd name="connsiteY1200" fmla="*/ 966377 h 1158078"/>
                  <a:gd name="connsiteX1201" fmla="*/ 1112698 w 1409728"/>
                  <a:gd name="connsiteY1201" fmla="*/ 966444 h 1158078"/>
                  <a:gd name="connsiteX1202" fmla="*/ 1116448 w 1409728"/>
                  <a:gd name="connsiteY1202" fmla="*/ 958034 h 1158078"/>
                  <a:gd name="connsiteX1203" fmla="*/ 1115380 w 1409728"/>
                  <a:gd name="connsiteY1203" fmla="*/ 949357 h 1158078"/>
                  <a:gd name="connsiteX1204" fmla="*/ 1120334 w 1409728"/>
                  <a:gd name="connsiteY1204" fmla="*/ 943566 h 1158078"/>
                  <a:gd name="connsiteX1205" fmla="*/ 1128930 w 1409728"/>
                  <a:gd name="connsiteY1205" fmla="*/ 943443 h 1158078"/>
                  <a:gd name="connsiteX1206" fmla="*/ 1136637 w 1409728"/>
                  <a:gd name="connsiteY1206" fmla="*/ 939611 h 1158078"/>
                  <a:gd name="connsiteX1207" fmla="*/ 1136708 w 1409728"/>
                  <a:gd name="connsiteY1207" fmla="*/ 939823 h 1158078"/>
                  <a:gd name="connsiteX1208" fmla="*/ 1140380 w 1409728"/>
                  <a:gd name="connsiteY1208" fmla="*/ 937634 h 1158078"/>
                  <a:gd name="connsiteX1209" fmla="*/ 1145112 w 1409728"/>
                  <a:gd name="connsiteY1209" fmla="*/ 932973 h 1158078"/>
                  <a:gd name="connsiteX1210" fmla="*/ 1158953 w 1409728"/>
                  <a:gd name="connsiteY1210" fmla="*/ 931490 h 1158078"/>
                  <a:gd name="connsiteX1211" fmla="*/ 1171029 w 1409728"/>
                  <a:gd name="connsiteY1211" fmla="*/ 928171 h 1158078"/>
                  <a:gd name="connsiteX1212" fmla="*/ 1171100 w 1409728"/>
                  <a:gd name="connsiteY1212" fmla="*/ 928383 h 1158078"/>
                  <a:gd name="connsiteX1213" fmla="*/ 1173737 w 1409728"/>
                  <a:gd name="connsiteY1213" fmla="*/ 926286 h 1158078"/>
                  <a:gd name="connsiteX1214" fmla="*/ 1173713 w 1409728"/>
                  <a:gd name="connsiteY1214" fmla="*/ 926335 h 1158078"/>
                  <a:gd name="connsiteX1215" fmla="*/ 1173854 w 1409728"/>
                  <a:gd name="connsiteY1215" fmla="*/ 926194 h 1158078"/>
                  <a:gd name="connsiteX1216" fmla="*/ 1173737 w 1409728"/>
                  <a:gd name="connsiteY1216" fmla="*/ 926286 h 1158078"/>
                  <a:gd name="connsiteX1217" fmla="*/ 1179545 w 1409728"/>
                  <a:gd name="connsiteY1217" fmla="*/ 914883 h 1158078"/>
                  <a:gd name="connsiteX1218" fmla="*/ 1182611 w 1409728"/>
                  <a:gd name="connsiteY1218" fmla="*/ 914047 h 1158078"/>
                  <a:gd name="connsiteX1219" fmla="*/ 1181340 w 1409728"/>
                  <a:gd name="connsiteY1219" fmla="*/ 893566 h 1158078"/>
                  <a:gd name="connsiteX1220" fmla="*/ 1181410 w 1409728"/>
                  <a:gd name="connsiteY1220" fmla="*/ 893638 h 1158078"/>
                  <a:gd name="connsiteX1221" fmla="*/ 1180775 w 1409728"/>
                  <a:gd name="connsiteY1221" fmla="*/ 887140 h 1158078"/>
                  <a:gd name="connsiteX1222" fmla="*/ 1175266 w 1409728"/>
                  <a:gd name="connsiteY1222" fmla="*/ 879372 h 1158078"/>
                  <a:gd name="connsiteX1223" fmla="*/ 1169829 w 1409728"/>
                  <a:gd name="connsiteY1223" fmla="*/ 878171 h 1158078"/>
                  <a:gd name="connsiteX1224" fmla="*/ 1169899 w 1409728"/>
                  <a:gd name="connsiteY1224" fmla="*/ 878242 h 1158078"/>
                  <a:gd name="connsiteX1225" fmla="*/ 1165944 w 1409728"/>
                  <a:gd name="connsiteY1225" fmla="*/ 876194 h 1158078"/>
                  <a:gd name="connsiteX1226" fmla="*/ 1166086 w 1409728"/>
                  <a:gd name="connsiteY1226" fmla="*/ 876264 h 1158078"/>
                  <a:gd name="connsiteX1227" fmla="*/ 1164179 w 1409728"/>
                  <a:gd name="connsiteY1227" fmla="*/ 874357 h 1158078"/>
                  <a:gd name="connsiteX1228" fmla="*/ 1162131 w 1409728"/>
                  <a:gd name="connsiteY1228" fmla="*/ 867720 h 1158078"/>
                  <a:gd name="connsiteX1229" fmla="*/ 1162343 w 1409728"/>
                  <a:gd name="connsiteY1229" fmla="*/ 849993 h 1158078"/>
                  <a:gd name="connsiteX1230" fmla="*/ 1163191 w 1409728"/>
                  <a:gd name="connsiteY1230" fmla="*/ 838059 h 1158078"/>
                  <a:gd name="connsiteX1231" fmla="*/ 1164108 w 1409728"/>
                  <a:gd name="connsiteY1231" fmla="*/ 837211 h 1158078"/>
                  <a:gd name="connsiteX1232" fmla="*/ 1173783 w 1409728"/>
                  <a:gd name="connsiteY1232" fmla="*/ 832409 h 1158078"/>
                  <a:gd name="connsiteX1233" fmla="*/ 1173642 w 1409728"/>
                  <a:gd name="connsiteY1233" fmla="*/ 832479 h 1158078"/>
                  <a:gd name="connsiteX1234" fmla="*/ 1178515 w 1409728"/>
                  <a:gd name="connsiteY1234" fmla="*/ 830432 h 1158078"/>
                  <a:gd name="connsiteX1235" fmla="*/ 1179433 w 1409728"/>
                  <a:gd name="connsiteY1235" fmla="*/ 829584 h 1158078"/>
                  <a:gd name="connsiteX1236" fmla="*/ 1179433 w 1409728"/>
                  <a:gd name="connsiteY1236" fmla="*/ 822663 h 1158078"/>
                  <a:gd name="connsiteX1237" fmla="*/ 1179503 w 1409728"/>
                  <a:gd name="connsiteY1237" fmla="*/ 822733 h 1158078"/>
                  <a:gd name="connsiteX1238" fmla="*/ 1175666 w 1409728"/>
                  <a:gd name="connsiteY1238" fmla="*/ 818827 h 1158078"/>
                  <a:gd name="connsiteX1239" fmla="*/ 1175690 w 1409728"/>
                  <a:gd name="connsiteY1239" fmla="*/ 818850 h 1158078"/>
                  <a:gd name="connsiteX1240" fmla="*/ 1175620 w 1409728"/>
                  <a:gd name="connsiteY1240" fmla="*/ 818779 h 1158078"/>
                  <a:gd name="connsiteX1241" fmla="*/ 1175666 w 1409728"/>
                  <a:gd name="connsiteY1241" fmla="*/ 818827 h 1158078"/>
                  <a:gd name="connsiteX1242" fmla="*/ 1173642 w 1409728"/>
                  <a:gd name="connsiteY1242" fmla="*/ 816872 h 1158078"/>
                  <a:gd name="connsiteX1243" fmla="*/ 1173713 w 1409728"/>
                  <a:gd name="connsiteY1243" fmla="*/ 816943 h 1158078"/>
                  <a:gd name="connsiteX1244" fmla="*/ 1169829 w 1409728"/>
                  <a:gd name="connsiteY1244" fmla="*/ 814895 h 1158078"/>
                  <a:gd name="connsiteX1245" fmla="*/ 1169970 w 1409728"/>
                  <a:gd name="connsiteY1245" fmla="*/ 814966 h 1158078"/>
                  <a:gd name="connsiteX1246" fmla="*/ 1166126 w 1409728"/>
                  <a:gd name="connsiteY1246" fmla="*/ 811122 h 1158078"/>
                  <a:gd name="connsiteX1247" fmla="*/ 1164108 w 1409728"/>
                  <a:gd name="connsiteY1247" fmla="*/ 804302 h 1158078"/>
                  <a:gd name="connsiteX1248" fmla="*/ 1163261 w 1409728"/>
                  <a:gd name="connsiteY1248" fmla="*/ 786435 h 1158078"/>
                  <a:gd name="connsiteX1249" fmla="*/ 1166015 w 1409728"/>
                  <a:gd name="connsiteY1249" fmla="*/ 781774 h 1158078"/>
                  <a:gd name="connsiteX1250" fmla="*/ 1168013 w 1409728"/>
                  <a:gd name="connsiteY1250" fmla="*/ 777021 h 1158078"/>
                  <a:gd name="connsiteX1251" fmla="*/ 1173006 w 1409728"/>
                  <a:gd name="connsiteY1251" fmla="*/ 771675 h 1158078"/>
                  <a:gd name="connsiteX1252" fmla="*/ 1166065 w 1409728"/>
                  <a:gd name="connsiteY1252" fmla="*/ 769081 h 1158078"/>
                  <a:gd name="connsiteX1253" fmla="*/ 1164814 w 1409728"/>
                  <a:gd name="connsiteY1253" fmla="*/ 761647 h 1158078"/>
                  <a:gd name="connsiteX1254" fmla="*/ 1172371 w 1409728"/>
                  <a:gd name="connsiteY1254" fmla="*/ 755149 h 1158078"/>
                  <a:gd name="connsiteX1255" fmla="*/ 1168981 w 1409728"/>
                  <a:gd name="connsiteY1255" fmla="*/ 752042 h 1158078"/>
                  <a:gd name="connsiteX1256" fmla="*/ 1164128 w 1409728"/>
                  <a:gd name="connsiteY1256" fmla="*/ 750002 h 1158078"/>
                  <a:gd name="connsiteX1257" fmla="*/ 1158494 w 1409728"/>
                  <a:gd name="connsiteY1257" fmla="*/ 747107 h 1158078"/>
                  <a:gd name="connsiteX1258" fmla="*/ 1152646 w 1409728"/>
                  <a:gd name="connsiteY1258" fmla="*/ 750074 h 1158078"/>
                  <a:gd name="connsiteX1259" fmla="*/ 1152667 w 1409728"/>
                  <a:gd name="connsiteY1259" fmla="*/ 749994 h 1158078"/>
                  <a:gd name="connsiteX1260" fmla="*/ 1152527 w 1409728"/>
                  <a:gd name="connsiteY1260" fmla="*/ 750135 h 1158078"/>
                  <a:gd name="connsiteX1261" fmla="*/ 1152646 w 1409728"/>
                  <a:gd name="connsiteY1261" fmla="*/ 750074 h 1158078"/>
                  <a:gd name="connsiteX1262" fmla="*/ 1150658 w 1409728"/>
                  <a:gd name="connsiteY1262" fmla="*/ 757616 h 1158078"/>
                  <a:gd name="connsiteX1263" fmla="*/ 1145040 w 1409728"/>
                  <a:gd name="connsiteY1263" fmla="*/ 756703 h 1158078"/>
                  <a:gd name="connsiteX1264" fmla="*/ 1143063 w 1409728"/>
                  <a:gd name="connsiteY1264" fmla="*/ 754019 h 1158078"/>
                  <a:gd name="connsiteX1265" fmla="*/ 1127809 w 1409728"/>
                  <a:gd name="connsiteY1265" fmla="*/ 749076 h 1158078"/>
                  <a:gd name="connsiteX1266" fmla="*/ 1126891 w 1409728"/>
                  <a:gd name="connsiteY1266" fmla="*/ 748229 h 1158078"/>
                  <a:gd name="connsiteX1267" fmla="*/ 1121806 w 1409728"/>
                  <a:gd name="connsiteY1267" fmla="*/ 744485 h 1158078"/>
                  <a:gd name="connsiteX1268" fmla="*/ 1116298 w 1409728"/>
                  <a:gd name="connsiteY1268" fmla="*/ 728102 h 1158078"/>
                  <a:gd name="connsiteX1269" fmla="*/ 1111637 w 1409728"/>
                  <a:gd name="connsiteY1269" fmla="*/ 723370 h 1158078"/>
                  <a:gd name="connsiteX1270" fmla="*/ 1103022 w 1409728"/>
                  <a:gd name="connsiteY1270" fmla="*/ 715602 h 1158078"/>
                  <a:gd name="connsiteX1271" fmla="*/ 1103092 w 1409728"/>
                  <a:gd name="connsiteY1271" fmla="*/ 715743 h 1158078"/>
                  <a:gd name="connsiteX1272" fmla="*/ 1101044 w 1409728"/>
                  <a:gd name="connsiteY1272" fmla="*/ 711789 h 1158078"/>
                  <a:gd name="connsiteX1273" fmla="*/ 1101115 w 1409728"/>
                  <a:gd name="connsiteY1273" fmla="*/ 711929 h 1158078"/>
                  <a:gd name="connsiteX1274" fmla="*/ 1099137 w 1409728"/>
                  <a:gd name="connsiteY1274" fmla="*/ 708964 h 1158078"/>
                  <a:gd name="connsiteX1275" fmla="*/ 1099349 w 1409728"/>
                  <a:gd name="connsiteY1275" fmla="*/ 708964 h 1158078"/>
                  <a:gd name="connsiteX1276" fmla="*/ 1097230 w 1409728"/>
                  <a:gd name="connsiteY1276" fmla="*/ 705150 h 1158078"/>
                  <a:gd name="connsiteX1277" fmla="*/ 1097372 w 1409728"/>
                  <a:gd name="connsiteY1277" fmla="*/ 705220 h 1158078"/>
                  <a:gd name="connsiteX1278" fmla="*/ 1096295 w 1409728"/>
                  <a:gd name="connsiteY1278" fmla="*/ 695492 h 1158078"/>
                  <a:gd name="connsiteX1279" fmla="*/ 1091556 w 1409728"/>
                  <a:gd name="connsiteY1279" fmla="*/ 687011 h 1158078"/>
                  <a:gd name="connsiteX1280" fmla="*/ 1089533 w 1409728"/>
                  <a:gd name="connsiteY1280" fmla="*/ 682198 h 1158078"/>
                  <a:gd name="connsiteX1281" fmla="*/ 1087838 w 1409728"/>
                  <a:gd name="connsiteY1281" fmla="*/ 679868 h 1158078"/>
                  <a:gd name="connsiteX1282" fmla="*/ 1070394 w 1409728"/>
                  <a:gd name="connsiteY1282" fmla="*/ 675489 h 1158078"/>
                  <a:gd name="connsiteX1283" fmla="*/ 1070536 w 1409728"/>
                  <a:gd name="connsiteY1283" fmla="*/ 675559 h 1158078"/>
                  <a:gd name="connsiteX1284" fmla="*/ 1054999 w 1409728"/>
                  <a:gd name="connsiteY1284" fmla="*/ 675559 h 1158078"/>
                  <a:gd name="connsiteX1285" fmla="*/ 1055070 w 1409728"/>
                  <a:gd name="connsiteY1285" fmla="*/ 675489 h 1158078"/>
                  <a:gd name="connsiteX1286" fmla="*/ 1053054 w 1409728"/>
                  <a:gd name="connsiteY1286" fmla="*/ 677436 h 1158078"/>
                  <a:gd name="connsiteX1287" fmla="*/ 1053092 w 1409728"/>
                  <a:gd name="connsiteY1287" fmla="*/ 677396 h 1158078"/>
                  <a:gd name="connsiteX1288" fmla="*/ 1053022 w 1409728"/>
                  <a:gd name="connsiteY1288" fmla="*/ 677466 h 1158078"/>
                  <a:gd name="connsiteX1289" fmla="*/ 1053054 w 1409728"/>
                  <a:gd name="connsiteY1289" fmla="*/ 677436 h 1158078"/>
                  <a:gd name="connsiteX1290" fmla="*/ 1051115 w 1409728"/>
                  <a:gd name="connsiteY1290" fmla="*/ 679444 h 1158078"/>
                  <a:gd name="connsiteX1291" fmla="*/ 1051185 w 1409728"/>
                  <a:gd name="connsiteY1291" fmla="*/ 679373 h 1158078"/>
                  <a:gd name="connsiteX1292" fmla="*/ 1049187 w 1409728"/>
                  <a:gd name="connsiteY1292" fmla="*/ 683164 h 1158078"/>
                  <a:gd name="connsiteX1293" fmla="*/ 1045395 w 1409728"/>
                  <a:gd name="connsiteY1293" fmla="*/ 685164 h 1158078"/>
                  <a:gd name="connsiteX1294" fmla="*/ 1045465 w 1409728"/>
                  <a:gd name="connsiteY1294" fmla="*/ 685093 h 1158078"/>
                  <a:gd name="connsiteX1295" fmla="*/ 1030635 w 1409728"/>
                  <a:gd name="connsiteY1295" fmla="*/ 687777 h 1158078"/>
                  <a:gd name="connsiteX1296" fmla="*/ 1029399 w 1409728"/>
                  <a:gd name="connsiteY1296" fmla="*/ 697894 h 1158078"/>
                  <a:gd name="connsiteX1297" fmla="*/ 1033880 w 1409728"/>
                  <a:gd name="connsiteY1297" fmla="*/ 706414 h 1158078"/>
                  <a:gd name="connsiteX1298" fmla="*/ 1033813 w 1409728"/>
                  <a:gd name="connsiteY1298" fmla="*/ 706350 h 1158078"/>
                  <a:gd name="connsiteX1299" fmla="*/ 1033883 w 1409728"/>
                  <a:gd name="connsiteY1299" fmla="*/ 706421 h 1158078"/>
                  <a:gd name="connsiteX1300" fmla="*/ 1033880 w 1409728"/>
                  <a:gd name="connsiteY1300" fmla="*/ 706414 h 1158078"/>
                  <a:gd name="connsiteX1301" fmla="*/ 1035861 w 1409728"/>
                  <a:gd name="connsiteY1301" fmla="*/ 708328 h 1158078"/>
                  <a:gd name="connsiteX1302" fmla="*/ 1035790 w 1409728"/>
                  <a:gd name="connsiteY1302" fmla="*/ 708257 h 1158078"/>
                  <a:gd name="connsiteX1303" fmla="*/ 1037768 w 1409728"/>
                  <a:gd name="connsiteY1303" fmla="*/ 710235 h 1158078"/>
                  <a:gd name="connsiteX1304" fmla="*/ 1037697 w 1409728"/>
                  <a:gd name="connsiteY1304" fmla="*/ 710164 h 1158078"/>
                  <a:gd name="connsiteX1305" fmla="*/ 1041651 w 1409728"/>
                  <a:gd name="connsiteY1305" fmla="*/ 720686 h 1158078"/>
                  <a:gd name="connsiteX1306" fmla="*/ 1042499 w 1409728"/>
                  <a:gd name="connsiteY1306" fmla="*/ 721605 h 1158078"/>
                  <a:gd name="connsiteX1307" fmla="*/ 1045465 w 1409728"/>
                  <a:gd name="connsiteY1307" fmla="*/ 728738 h 1158078"/>
                  <a:gd name="connsiteX1308" fmla="*/ 1047301 w 1409728"/>
                  <a:gd name="connsiteY1308" fmla="*/ 731209 h 1158078"/>
                  <a:gd name="connsiteX1309" fmla="*/ 1047231 w 1409728"/>
                  <a:gd name="connsiteY1309" fmla="*/ 731138 h 1158078"/>
                  <a:gd name="connsiteX1310" fmla="*/ 1047089 w 1409728"/>
                  <a:gd name="connsiteY1310" fmla="*/ 731845 h 1158078"/>
                  <a:gd name="connsiteX1311" fmla="*/ 1047584 w 1409728"/>
                  <a:gd name="connsiteY1311" fmla="*/ 733116 h 1158078"/>
                  <a:gd name="connsiteX1312" fmla="*/ 1047160 w 1409728"/>
                  <a:gd name="connsiteY1312" fmla="*/ 740884 h 1158078"/>
                  <a:gd name="connsiteX1313" fmla="*/ 1036002 w 1409728"/>
                  <a:gd name="connsiteY1313" fmla="*/ 740884 h 1158078"/>
                  <a:gd name="connsiteX1314" fmla="*/ 1034098 w 1409728"/>
                  <a:gd name="connsiteY1314" fmla="*/ 740544 h 1158078"/>
                  <a:gd name="connsiteX1315" fmla="*/ 1032181 w 1409728"/>
                  <a:gd name="connsiteY1315" fmla="*/ 736907 h 1158078"/>
                  <a:gd name="connsiteX1316" fmla="*/ 1030211 w 1409728"/>
                  <a:gd name="connsiteY1316" fmla="*/ 731068 h 1158078"/>
                  <a:gd name="connsiteX1317" fmla="*/ 1030282 w 1409728"/>
                  <a:gd name="connsiteY1317" fmla="*/ 731138 h 1158078"/>
                  <a:gd name="connsiteX1318" fmla="*/ 1026821 w 1409728"/>
                  <a:gd name="connsiteY1318" fmla="*/ 727608 h 1158078"/>
                  <a:gd name="connsiteX1319" fmla="*/ 1002457 w 1409728"/>
                  <a:gd name="connsiteY1319" fmla="*/ 727325 h 1158078"/>
                  <a:gd name="connsiteX1320" fmla="*/ 990592 w 1409728"/>
                  <a:gd name="connsiteY1320" fmla="*/ 726760 h 1158078"/>
                  <a:gd name="connsiteX1321" fmla="*/ 970678 w 1409728"/>
                  <a:gd name="connsiteY1321" fmla="*/ 722099 h 1158078"/>
                  <a:gd name="connsiteX1322" fmla="*/ 953516 w 1409728"/>
                  <a:gd name="connsiteY1322" fmla="*/ 725277 h 1158078"/>
                  <a:gd name="connsiteX1323" fmla="*/ 953588 w 1409728"/>
                  <a:gd name="connsiteY1323" fmla="*/ 725206 h 1158078"/>
                  <a:gd name="connsiteX1324" fmla="*/ 951539 w 1409728"/>
                  <a:gd name="connsiteY1324" fmla="*/ 727184 h 1158078"/>
                  <a:gd name="connsiteX1325" fmla="*/ 951681 w 1409728"/>
                  <a:gd name="connsiteY1325" fmla="*/ 727113 h 1158078"/>
                  <a:gd name="connsiteX1326" fmla="*/ 947796 w 1409728"/>
                  <a:gd name="connsiteY1326" fmla="*/ 729161 h 1158078"/>
                  <a:gd name="connsiteX1327" fmla="*/ 947867 w 1409728"/>
                  <a:gd name="connsiteY1327" fmla="*/ 729090 h 1158078"/>
                  <a:gd name="connsiteX1328" fmla="*/ 945819 w 1409728"/>
                  <a:gd name="connsiteY1328" fmla="*/ 731068 h 1158078"/>
                  <a:gd name="connsiteX1329" fmla="*/ 945889 w 1409728"/>
                  <a:gd name="connsiteY1329" fmla="*/ 730997 h 1158078"/>
                  <a:gd name="connsiteX1330" fmla="*/ 937697 w 1409728"/>
                  <a:gd name="connsiteY1330" fmla="*/ 730856 h 1158078"/>
                  <a:gd name="connsiteX1331" fmla="*/ 937486 w 1409728"/>
                  <a:gd name="connsiteY1331" fmla="*/ 731138 h 1158078"/>
                  <a:gd name="connsiteX1332" fmla="*/ 934520 w 1409728"/>
                  <a:gd name="connsiteY1332" fmla="*/ 728173 h 1158078"/>
                  <a:gd name="connsiteX1333" fmla="*/ 933672 w 1409728"/>
                  <a:gd name="connsiteY1333" fmla="*/ 727325 h 1158078"/>
                  <a:gd name="connsiteX1334" fmla="*/ 930706 w 1409728"/>
                  <a:gd name="connsiteY1334" fmla="*/ 725277 h 1158078"/>
                  <a:gd name="connsiteX1335" fmla="*/ 930847 w 1409728"/>
                  <a:gd name="connsiteY1335" fmla="*/ 725348 h 1158078"/>
                  <a:gd name="connsiteX1336" fmla="*/ 924068 w 1409728"/>
                  <a:gd name="connsiteY1336" fmla="*/ 725348 h 1158078"/>
                  <a:gd name="connsiteX1337" fmla="*/ 921172 w 1409728"/>
                  <a:gd name="connsiteY1337" fmla="*/ 731986 h 1158078"/>
                  <a:gd name="connsiteX1338" fmla="*/ 921172 w 1409728"/>
                  <a:gd name="connsiteY1338" fmla="*/ 747522 h 1158078"/>
                  <a:gd name="connsiteX1339" fmla="*/ 927740 w 1409728"/>
                  <a:gd name="connsiteY1339" fmla="*/ 754161 h 1158078"/>
                  <a:gd name="connsiteX1340" fmla="*/ 930635 w 1409728"/>
                  <a:gd name="connsiteY1340" fmla="*/ 763836 h 1158078"/>
                  <a:gd name="connsiteX1341" fmla="*/ 934520 w 1409728"/>
                  <a:gd name="connsiteY1341" fmla="*/ 771463 h 1158078"/>
                  <a:gd name="connsiteX1342" fmla="*/ 934449 w 1409728"/>
                  <a:gd name="connsiteY1342" fmla="*/ 771321 h 1158078"/>
                  <a:gd name="connsiteX1343" fmla="*/ 936497 w 1409728"/>
                  <a:gd name="connsiteY1343" fmla="*/ 775276 h 1158078"/>
                  <a:gd name="connsiteX1344" fmla="*/ 936427 w 1409728"/>
                  <a:gd name="connsiteY1344" fmla="*/ 775206 h 1158078"/>
                  <a:gd name="connsiteX1345" fmla="*/ 938404 w 1409728"/>
                  <a:gd name="connsiteY1345" fmla="*/ 777254 h 1158078"/>
                  <a:gd name="connsiteX1346" fmla="*/ 938262 w 1409728"/>
                  <a:gd name="connsiteY1346" fmla="*/ 777113 h 1158078"/>
                  <a:gd name="connsiteX1347" fmla="*/ 940311 w 1409728"/>
                  <a:gd name="connsiteY1347" fmla="*/ 781985 h 1158078"/>
                  <a:gd name="connsiteX1348" fmla="*/ 946949 w 1409728"/>
                  <a:gd name="connsiteY1348" fmla="*/ 788554 h 1158078"/>
                  <a:gd name="connsiteX1349" fmla="*/ 949915 w 1409728"/>
                  <a:gd name="connsiteY1349" fmla="*/ 790601 h 1158078"/>
                  <a:gd name="connsiteX1350" fmla="*/ 949774 w 1409728"/>
                  <a:gd name="connsiteY1350" fmla="*/ 790531 h 1158078"/>
                  <a:gd name="connsiteX1351" fmla="*/ 953658 w 1409728"/>
                  <a:gd name="connsiteY1351" fmla="*/ 797311 h 1158078"/>
                  <a:gd name="connsiteX1352" fmla="*/ 953446 w 1409728"/>
                  <a:gd name="connsiteY1352" fmla="*/ 797664 h 1158078"/>
                  <a:gd name="connsiteX1353" fmla="*/ 955540 w 1409728"/>
                  <a:gd name="connsiteY1353" fmla="*/ 800027 h 1158078"/>
                  <a:gd name="connsiteX1354" fmla="*/ 955494 w 1409728"/>
                  <a:gd name="connsiteY1354" fmla="*/ 799994 h 1158078"/>
                  <a:gd name="connsiteX1355" fmla="*/ 955635 w 1409728"/>
                  <a:gd name="connsiteY1355" fmla="*/ 800135 h 1158078"/>
                  <a:gd name="connsiteX1356" fmla="*/ 955540 w 1409728"/>
                  <a:gd name="connsiteY1356" fmla="*/ 800027 h 1158078"/>
                  <a:gd name="connsiteX1357" fmla="*/ 958390 w 1409728"/>
                  <a:gd name="connsiteY1357" fmla="*/ 802113 h 1158078"/>
                  <a:gd name="connsiteX1358" fmla="*/ 958390 w 1409728"/>
                  <a:gd name="connsiteY1358" fmla="*/ 801901 h 1158078"/>
                  <a:gd name="connsiteX1359" fmla="*/ 961251 w 1409728"/>
                  <a:gd name="connsiteY1359" fmla="*/ 803876 h 1158078"/>
                  <a:gd name="connsiteX1360" fmla="*/ 963263 w 1409728"/>
                  <a:gd name="connsiteY1360" fmla="*/ 807691 h 1158078"/>
                  <a:gd name="connsiteX1361" fmla="*/ 963192 w 1409728"/>
                  <a:gd name="connsiteY1361" fmla="*/ 807551 h 1158078"/>
                  <a:gd name="connsiteX1362" fmla="*/ 967147 w 1409728"/>
                  <a:gd name="connsiteY1362" fmla="*/ 810516 h 1158078"/>
                  <a:gd name="connsiteX1363" fmla="*/ 968065 w 1409728"/>
                  <a:gd name="connsiteY1363" fmla="*/ 811364 h 1158078"/>
                  <a:gd name="connsiteX1364" fmla="*/ 974562 w 1409728"/>
                  <a:gd name="connsiteY1364" fmla="*/ 819203 h 1158078"/>
                  <a:gd name="connsiteX1365" fmla="*/ 976751 w 1409728"/>
                  <a:gd name="connsiteY1365" fmla="*/ 821957 h 1158078"/>
                  <a:gd name="connsiteX1366" fmla="*/ 977669 w 1409728"/>
                  <a:gd name="connsiteY1366" fmla="*/ 822805 h 1158078"/>
                  <a:gd name="connsiteX1367" fmla="*/ 980635 w 1409728"/>
                  <a:gd name="connsiteY1367" fmla="*/ 826759 h 1158078"/>
                  <a:gd name="connsiteX1368" fmla="*/ 980564 w 1409728"/>
                  <a:gd name="connsiteY1368" fmla="*/ 826618 h 1158078"/>
                  <a:gd name="connsiteX1369" fmla="*/ 982543 w 1409728"/>
                  <a:gd name="connsiteY1369" fmla="*/ 828597 h 1158078"/>
                  <a:gd name="connsiteX1370" fmla="*/ 986709 w 1409728"/>
                  <a:gd name="connsiteY1370" fmla="*/ 836081 h 1158078"/>
                  <a:gd name="connsiteX1371" fmla="*/ 986426 w 1409728"/>
                  <a:gd name="connsiteY1371" fmla="*/ 837423 h 1158078"/>
                  <a:gd name="connsiteX1372" fmla="*/ 969336 w 1409728"/>
                  <a:gd name="connsiteY1372" fmla="*/ 825700 h 1158078"/>
                  <a:gd name="connsiteX1373" fmla="*/ 968418 w 1409728"/>
                  <a:gd name="connsiteY1373" fmla="*/ 824711 h 1158078"/>
                  <a:gd name="connsiteX1374" fmla="*/ 963545 w 1409728"/>
                  <a:gd name="connsiteY1374" fmla="*/ 820827 h 1158078"/>
                  <a:gd name="connsiteX1375" fmla="*/ 963615 w 1409728"/>
                  <a:gd name="connsiteY1375" fmla="*/ 820898 h 1158078"/>
                  <a:gd name="connsiteX1376" fmla="*/ 954011 w 1409728"/>
                  <a:gd name="connsiteY1376" fmla="*/ 815036 h 1158078"/>
                  <a:gd name="connsiteX1377" fmla="*/ 954081 w 1409728"/>
                  <a:gd name="connsiteY1377" fmla="*/ 815106 h 1158078"/>
                  <a:gd name="connsiteX1378" fmla="*/ 949209 w 1409728"/>
                  <a:gd name="connsiteY1378" fmla="*/ 811929 h 1158078"/>
                  <a:gd name="connsiteX1379" fmla="*/ 937839 w 1409728"/>
                  <a:gd name="connsiteY1379" fmla="*/ 808609 h 1158078"/>
                  <a:gd name="connsiteX1380" fmla="*/ 927252 w 1409728"/>
                  <a:gd name="connsiteY1380" fmla="*/ 811204 h 1158078"/>
                  <a:gd name="connsiteX1381" fmla="*/ 923432 w 1409728"/>
                  <a:gd name="connsiteY1381" fmla="*/ 801689 h 1158078"/>
                  <a:gd name="connsiteX1382" fmla="*/ 923503 w 1409728"/>
                  <a:gd name="connsiteY1382" fmla="*/ 801830 h 1158078"/>
                  <a:gd name="connsiteX1383" fmla="*/ 921455 w 1409728"/>
                  <a:gd name="connsiteY1383" fmla="*/ 796957 h 1158078"/>
                  <a:gd name="connsiteX1384" fmla="*/ 920395 w 1409728"/>
                  <a:gd name="connsiteY1384" fmla="*/ 796110 h 1158078"/>
                  <a:gd name="connsiteX1385" fmla="*/ 917712 w 1409728"/>
                  <a:gd name="connsiteY1385" fmla="*/ 794062 h 1158078"/>
                  <a:gd name="connsiteX1386" fmla="*/ 917783 w 1409728"/>
                  <a:gd name="connsiteY1386" fmla="*/ 794132 h 1158078"/>
                  <a:gd name="connsiteX1387" fmla="*/ 915735 w 1409728"/>
                  <a:gd name="connsiteY1387" fmla="*/ 792155 h 1158078"/>
                  <a:gd name="connsiteX1388" fmla="*/ 915805 w 1409728"/>
                  <a:gd name="connsiteY1388" fmla="*/ 792226 h 1158078"/>
                  <a:gd name="connsiteX1389" fmla="*/ 900597 w 1409728"/>
                  <a:gd name="connsiteY1389" fmla="*/ 776947 h 1158078"/>
                  <a:gd name="connsiteX1390" fmla="*/ 907719 w 1409728"/>
                  <a:gd name="connsiteY1390" fmla="*/ 773158 h 1158078"/>
                  <a:gd name="connsiteX1391" fmla="*/ 916370 w 1409728"/>
                  <a:gd name="connsiteY1391" fmla="*/ 774217 h 1158078"/>
                  <a:gd name="connsiteX1392" fmla="*/ 914746 w 1409728"/>
                  <a:gd name="connsiteY1392" fmla="*/ 771040 h 1158078"/>
                  <a:gd name="connsiteX1393" fmla="*/ 906201 w 1409728"/>
                  <a:gd name="connsiteY1393" fmla="*/ 765390 h 1158078"/>
                  <a:gd name="connsiteX1394" fmla="*/ 906271 w 1409728"/>
                  <a:gd name="connsiteY1394" fmla="*/ 765531 h 1158078"/>
                  <a:gd name="connsiteX1395" fmla="*/ 898632 w 1409728"/>
                  <a:gd name="connsiteY1395" fmla="*/ 759713 h 1158078"/>
                  <a:gd name="connsiteX1396" fmla="*/ 892059 w 1409728"/>
                  <a:gd name="connsiteY1396" fmla="*/ 745854 h 1158078"/>
                  <a:gd name="connsiteX1397" fmla="*/ 891512 w 1409728"/>
                  <a:gd name="connsiteY1397" fmla="*/ 730432 h 1158078"/>
                  <a:gd name="connsiteX1398" fmla="*/ 889040 w 1409728"/>
                  <a:gd name="connsiteY1398" fmla="*/ 727184 h 1158078"/>
                  <a:gd name="connsiteX1399" fmla="*/ 889110 w 1409728"/>
                  <a:gd name="connsiteY1399" fmla="*/ 727255 h 1158078"/>
                  <a:gd name="connsiteX1400" fmla="*/ 885509 w 1409728"/>
                  <a:gd name="connsiteY1400" fmla="*/ 723088 h 1158078"/>
                  <a:gd name="connsiteX1401" fmla="*/ 879577 w 1409728"/>
                  <a:gd name="connsiteY1401" fmla="*/ 719556 h 1158078"/>
                  <a:gd name="connsiteX1402" fmla="*/ 879577 w 1409728"/>
                  <a:gd name="connsiteY1402" fmla="*/ 719628 h 1158078"/>
                  <a:gd name="connsiteX1403" fmla="*/ 872585 w 1409728"/>
                  <a:gd name="connsiteY1403" fmla="*/ 719698 h 1158078"/>
                  <a:gd name="connsiteX1404" fmla="*/ 872020 w 1409728"/>
                  <a:gd name="connsiteY1404" fmla="*/ 719556 h 1158078"/>
                  <a:gd name="connsiteX1405" fmla="*/ 866936 w 1409728"/>
                  <a:gd name="connsiteY1405" fmla="*/ 729232 h 1158078"/>
                  <a:gd name="connsiteX1406" fmla="*/ 864181 w 1409728"/>
                  <a:gd name="connsiteY1406" fmla="*/ 732056 h 1158078"/>
                  <a:gd name="connsiteX1407" fmla="*/ 861215 w 1409728"/>
                  <a:gd name="connsiteY1407" fmla="*/ 734952 h 1158078"/>
                  <a:gd name="connsiteX1408" fmla="*/ 860791 w 1409728"/>
                  <a:gd name="connsiteY1408" fmla="*/ 734740 h 1158078"/>
                  <a:gd name="connsiteX1409" fmla="*/ 858319 w 1409728"/>
                  <a:gd name="connsiteY1409" fmla="*/ 738837 h 1158078"/>
                  <a:gd name="connsiteX1410" fmla="*/ 858391 w 1409728"/>
                  <a:gd name="connsiteY1410" fmla="*/ 738695 h 1158078"/>
                  <a:gd name="connsiteX1411" fmla="*/ 856201 w 1409728"/>
                  <a:gd name="connsiteY1411" fmla="*/ 740531 h 1158078"/>
                  <a:gd name="connsiteX1412" fmla="*/ 855636 w 1409728"/>
                  <a:gd name="connsiteY1412" fmla="*/ 740531 h 1158078"/>
                  <a:gd name="connsiteX1413" fmla="*/ 855142 w 1409728"/>
                  <a:gd name="connsiteY1413" fmla="*/ 740743 h 1158078"/>
                  <a:gd name="connsiteX1414" fmla="*/ 850973 w 1409728"/>
                  <a:gd name="connsiteY1414" fmla="*/ 736852 h 1158078"/>
                  <a:gd name="connsiteX1415" fmla="*/ 843368 w 1409728"/>
                  <a:gd name="connsiteY1415" fmla="*/ 708333 h 1158078"/>
                  <a:gd name="connsiteX1416" fmla="*/ 852796 w 1409728"/>
                  <a:gd name="connsiteY1416" fmla="*/ 704479 h 1158078"/>
                  <a:gd name="connsiteX1417" fmla="*/ 852741 w 1409728"/>
                  <a:gd name="connsiteY1417" fmla="*/ 704585 h 1158078"/>
                  <a:gd name="connsiteX1418" fmla="*/ 852882 w 1409728"/>
                  <a:gd name="connsiteY1418" fmla="*/ 704444 h 1158078"/>
                  <a:gd name="connsiteX1419" fmla="*/ 852796 w 1409728"/>
                  <a:gd name="connsiteY1419" fmla="*/ 704479 h 1158078"/>
                  <a:gd name="connsiteX1420" fmla="*/ 854789 w 1409728"/>
                  <a:gd name="connsiteY1420" fmla="*/ 700630 h 1158078"/>
                  <a:gd name="connsiteX1421" fmla="*/ 854718 w 1409728"/>
                  <a:gd name="connsiteY1421" fmla="*/ 700772 h 1158078"/>
                  <a:gd name="connsiteX1422" fmla="*/ 857826 w 1409728"/>
                  <a:gd name="connsiteY1422" fmla="*/ 699218 h 1158078"/>
                  <a:gd name="connsiteX1423" fmla="*/ 854718 w 1409728"/>
                  <a:gd name="connsiteY1423" fmla="*/ 696675 h 1158078"/>
                  <a:gd name="connsiteX1424" fmla="*/ 854789 w 1409728"/>
                  <a:gd name="connsiteY1424" fmla="*/ 696746 h 1158078"/>
                  <a:gd name="connsiteX1425" fmla="*/ 850904 w 1409728"/>
                  <a:gd name="connsiteY1425" fmla="*/ 694698 h 1158078"/>
                  <a:gd name="connsiteX1426" fmla="*/ 851046 w 1409728"/>
                  <a:gd name="connsiteY1426" fmla="*/ 694769 h 1158078"/>
                  <a:gd name="connsiteX1427" fmla="*/ 846738 w 1409728"/>
                  <a:gd name="connsiteY1427" fmla="*/ 691591 h 1158078"/>
                  <a:gd name="connsiteX1428" fmla="*/ 840594 w 1409728"/>
                  <a:gd name="connsiteY1428" fmla="*/ 692650 h 1158078"/>
                  <a:gd name="connsiteX1429" fmla="*/ 840523 w 1409728"/>
                  <a:gd name="connsiteY1429" fmla="*/ 692862 h 1158078"/>
                  <a:gd name="connsiteX1430" fmla="*/ 837557 w 1409728"/>
                  <a:gd name="connsiteY1430" fmla="*/ 690814 h 1158078"/>
                  <a:gd name="connsiteX1431" fmla="*/ 837628 w 1409728"/>
                  <a:gd name="connsiteY1431" fmla="*/ 690885 h 1158078"/>
                  <a:gd name="connsiteX1432" fmla="*/ 834167 w 1409728"/>
                  <a:gd name="connsiteY1432" fmla="*/ 689260 h 1158078"/>
                  <a:gd name="connsiteX1433" fmla="*/ 828800 w 1409728"/>
                  <a:gd name="connsiteY1433" fmla="*/ 692862 h 1158078"/>
                  <a:gd name="connsiteX1434" fmla="*/ 827741 w 1409728"/>
                  <a:gd name="connsiteY1434" fmla="*/ 694063 h 1158078"/>
                  <a:gd name="connsiteX1435" fmla="*/ 828023 w 1409728"/>
                  <a:gd name="connsiteY1435" fmla="*/ 694840 h 1158078"/>
                  <a:gd name="connsiteX1436" fmla="*/ 818330 w 1409728"/>
                  <a:gd name="connsiteY1436" fmla="*/ 700418 h 1158078"/>
                  <a:gd name="connsiteX1437" fmla="*/ 816512 w 1409728"/>
                  <a:gd name="connsiteY1437" fmla="*/ 700348 h 1158078"/>
                  <a:gd name="connsiteX1438" fmla="*/ 802600 w 1409728"/>
                  <a:gd name="connsiteY1438" fmla="*/ 701125 h 1158078"/>
                  <a:gd name="connsiteX1439" fmla="*/ 798150 w 1409728"/>
                  <a:gd name="connsiteY1439" fmla="*/ 704374 h 1158078"/>
                  <a:gd name="connsiteX1440" fmla="*/ 797233 w 1409728"/>
                  <a:gd name="connsiteY1440" fmla="*/ 705220 h 1158078"/>
                  <a:gd name="connsiteX1441" fmla="*/ 797233 w 1409728"/>
                  <a:gd name="connsiteY1441" fmla="*/ 712141 h 1158078"/>
                  <a:gd name="connsiteX1442" fmla="*/ 797162 w 1409728"/>
                  <a:gd name="connsiteY1442" fmla="*/ 712071 h 1158078"/>
                  <a:gd name="connsiteX1443" fmla="*/ 799140 w 1409728"/>
                  <a:gd name="connsiteY1443" fmla="*/ 714119 h 1158078"/>
                  <a:gd name="connsiteX1444" fmla="*/ 799069 w 1409728"/>
                  <a:gd name="connsiteY1444" fmla="*/ 714048 h 1158078"/>
                  <a:gd name="connsiteX1445" fmla="*/ 803024 w 1409728"/>
                  <a:gd name="connsiteY1445" fmla="*/ 718921 h 1158078"/>
                  <a:gd name="connsiteX1446" fmla="*/ 803942 w 1409728"/>
                  <a:gd name="connsiteY1446" fmla="*/ 719769 h 1158078"/>
                  <a:gd name="connsiteX1447" fmla="*/ 804853 w 1409728"/>
                  <a:gd name="connsiteY1447" fmla="*/ 731123 h 1158078"/>
                  <a:gd name="connsiteX1448" fmla="*/ 800622 w 1409728"/>
                  <a:gd name="connsiteY1448" fmla="*/ 732692 h 1158078"/>
                  <a:gd name="connsiteX1449" fmla="*/ 794902 w 1409728"/>
                  <a:gd name="connsiteY1449" fmla="*/ 742367 h 1158078"/>
                  <a:gd name="connsiteX1450" fmla="*/ 795467 w 1409728"/>
                  <a:gd name="connsiteY1450" fmla="*/ 749853 h 1158078"/>
                  <a:gd name="connsiteX1451" fmla="*/ 799140 w 1409728"/>
                  <a:gd name="connsiteY1451" fmla="*/ 763836 h 1158078"/>
                  <a:gd name="connsiteX1452" fmla="*/ 799069 w 1409728"/>
                  <a:gd name="connsiteY1452" fmla="*/ 763766 h 1158078"/>
                  <a:gd name="connsiteX1453" fmla="*/ 801046 w 1409728"/>
                  <a:gd name="connsiteY1453" fmla="*/ 767720 h 1158078"/>
                  <a:gd name="connsiteX1454" fmla="*/ 800975 w 1409728"/>
                  <a:gd name="connsiteY1454" fmla="*/ 767650 h 1158078"/>
                  <a:gd name="connsiteX1455" fmla="*/ 802888 w 1409728"/>
                  <a:gd name="connsiteY1455" fmla="*/ 769630 h 1158078"/>
                  <a:gd name="connsiteX1456" fmla="*/ 803151 w 1409728"/>
                  <a:gd name="connsiteY1456" fmla="*/ 773192 h 1158078"/>
                  <a:gd name="connsiteX1457" fmla="*/ 803094 w 1409728"/>
                  <a:gd name="connsiteY1457" fmla="*/ 773158 h 1158078"/>
                  <a:gd name="connsiteX1458" fmla="*/ 803117 w 1409728"/>
                  <a:gd name="connsiteY1458" fmla="*/ 773378 h 1158078"/>
                  <a:gd name="connsiteX1459" fmla="*/ 799704 w 1409728"/>
                  <a:gd name="connsiteY1459" fmla="*/ 773935 h 1158078"/>
                  <a:gd name="connsiteX1460" fmla="*/ 793348 w 1409728"/>
                  <a:gd name="connsiteY1460" fmla="*/ 778667 h 1158078"/>
                  <a:gd name="connsiteX1461" fmla="*/ 799352 w 1409728"/>
                  <a:gd name="connsiteY1461" fmla="*/ 784669 h 1158078"/>
                  <a:gd name="connsiteX1462" fmla="*/ 804012 w 1409728"/>
                  <a:gd name="connsiteY1462" fmla="*/ 781915 h 1158078"/>
                  <a:gd name="connsiteX1463" fmla="*/ 803117 w 1409728"/>
                  <a:gd name="connsiteY1463" fmla="*/ 773378 h 1158078"/>
                  <a:gd name="connsiteX1464" fmla="*/ 803165 w 1409728"/>
                  <a:gd name="connsiteY1464" fmla="*/ 773370 h 1158078"/>
                  <a:gd name="connsiteX1465" fmla="*/ 803151 w 1409728"/>
                  <a:gd name="connsiteY1465" fmla="*/ 773192 h 1158078"/>
                  <a:gd name="connsiteX1466" fmla="*/ 805001 w 1409728"/>
                  <a:gd name="connsiteY1466" fmla="*/ 774288 h 1158078"/>
                  <a:gd name="connsiteX1467" fmla="*/ 805990 w 1409728"/>
                  <a:gd name="connsiteY1467" fmla="*/ 775276 h 1158078"/>
                  <a:gd name="connsiteX1468" fmla="*/ 810792 w 1409728"/>
                  <a:gd name="connsiteY1468" fmla="*/ 779232 h 1158078"/>
                  <a:gd name="connsiteX1469" fmla="*/ 810651 w 1409728"/>
                  <a:gd name="connsiteY1469" fmla="*/ 779090 h 1158078"/>
                  <a:gd name="connsiteX1470" fmla="*/ 812699 w 1409728"/>
                  <a:gd name="connsiteY1470" fmla="*/ 781138 h 1158078"/>
                  <a:gd name="connsiteX1471" fmla="*/ 812557 w 1409728"/>
                  <a:gd name="connsiteY1471" fmla="*/ 780997 h 1158078"/>
                  <a:gd name="connsiteX1472" fmla="*/ 814606 w 1409728"/>
                  <a:gd name="connsiteY1472" fmla="*/ 783045 h 1158078"/>
                  <a:gd name="connsiteX1473" fmla="*/ 814464 w 1409728"/>
                  <a:gd name="connsiteY1473" fmla="*/ 782903 h 1158078"/>
                  <a:gd name="connsiteX1474" fmla="*/ 818351 w 1409728"/>
                  <a:gd name="connsiteY1474" fmla="*/ 784917 h 1158078"/>
                  <a:gd name="connsiteX1475" fmla="*/ 820326 w 1409728"/>
                  <a:gd name="connsiteY1475" fmla="*/ 787777 h 1158078"/>
                  <a:gd name="connsiteX1476" fmla="*/ 828871 w 1409728"/>
                  <a:gd name="connsiteY1476" fmla="*/ 796322 h 1158078"/>
                  <a:gd name="connsiteX1477" fmla="*/ 841370 w 1409728"/>
                  <a:gd name="connsiteY1477" fmla="*/ 801194 h 1158078"/>
                  <a:gd name="connsiteX1478" fmla="*/ 842218 w 1409728"/>
                  <a:gd name="connsiteY1478" fmla="*/ 802042 h 1158078"/>
                  <a:gd name="connsiteX1479" fmla="*/ 843913 w 1409728"/>
                  <a:gd name="connsiteY1479" fmla="*/ 814118 h 1158078"/>
                  <a:gd name="connsiteX1480" fmla="*/ 847020 w 1409728"/>
                  <a:gd name="connsiteY1480" fmla="*/ 835516 h 1158078"/>
                  <a:gd name="connsiteX1481" fmla="*/ 852881 w 1409728"/>
                  <a:gd name="connsiteY1481" fmla="*/ 849922 h 1158078"/>
                  <a:gd name="connsiteX1482" fmla="*/ 852741 w 1409728"/>
                  <a:gd name="connsiteY1482" fmla="*/ 849781 h 1158078"/>
                  <a:gd name="connsiteX1483" fmla="*/ 852882 w 1409728"/>
                  <a:gd name="connsiteY1483" fmla="*/ 849923 h 1158078"/>
                  <a:gd name="connsiteX1484" fmla="*/ 852881 w 1409728"/>
                  <a:gd name="connsiteY1484" fmla="*/ 849922 h 1158078"/>
                  <a:gd name="connsiteX1485" fmla="*/ 854789 w 1409728"/>
                  <a:gd name="connsiteY1485" fmla="*/ 851830 h 1158078"/>
                  <a:gd name="connsiteX1486" fmla="*/ 854718 w 1409728"/>
                  <a:gd name="connsiteY1486" fmla="*/ 851688 h 1158078"/>
                  <a:gd name="connsiteX1487" fmla="*/ 856696 w 1409728"/>
                  <a:gd name="connsiteY1487" fmla="*/ 854655 h 1158078"/>
                  <a:gd name="connsiteX1488" fmla="*/ 856484 w 1409728"/>
                  <a:gd name="connsiteY1488" fmla="*/ 854725 h 1158078"/>
                  <a:gd name="connsiteX1489" fmla="*/ 860579 w 1409728"/>
                  <a:gd name="connsiteY1489" fmla="*/ 859457 h 1158078"/>
                  <a:gd name="connsiteX1490" fmla="*/ 860509 w 1409728"/>
                  <a:gd name="connsiteY1490" fmla="*/ 859315 h 1158078"/>
                  <a:gd name="connsiteX1491" fmla="*/ 862509 w 1409728"/>
                  <a:gd name="connsiteY1491" fmla="*/ 863179 h 1158078"/>
                  <a:gd name="connsiteX1492" fmla="*/ 862416 w 1409728"/>
                  <a:gd name="connsiteY1492" fmla="*/ 863129 h 1158078"/>
                  <a:gd name="connsiteX1493" fmla="*/ 862557 w 1409728"/>
                  <a:gd name="connsiteY1493" fmla="*/ 863270 h 1158078"/>
                  <a:gd name="connsiteX1494" fmla="*/ 862509 w 1409728"/>
                  <a:gd name="connsiteY1494" fmla="*/ 863179 h 1158078"/>
                  <a:gd name="connsiteX1495" fmla="*/ 866265 w 1409728"/>
                  <a:gd name="connsiteY1495" fmla="*/ 865159 h 1158078"/>
                  <a:gd name="connsiteX1496" fmla="*/ 870148 w 1409728"/>
                  <a:gd name="connsiteY1496" fmla="*/ 870844 h 1158078"/>
                  <a:gd name="connsiteX1497" fmla="*/ 870113 w 1409728"/>
                  <a:gd name="connsiteY1497" fmla="*/ 870827 h 1158078"/>
                  <a:gd name="connsiteX1498" fmla="*/ 870184 w 1409728"/>
                  <a:gd name="connsiteY1498" fmla="*/ 870897 h 1158078"/>
                  <a:gd name="connsiteX1499" fmla="*/ 870148 w 1409728"/>
                  <a:gd name="connsiteY1499" fmla="*/ 870844 h 1158078"/>
                  <a:gd name="connsiteX1500" fmla="*/ 881625 w 1409728"/>
                  <a:gd name="connsiteY1500" fmla="*/ 876688 h 1158078"/>
                  <a:gd name="connsiteX1501" fmla="*/ 881554 w 1409728"/>
                  <a:gd name="connsiteY1501" fmla="*/ 876617 h 1158078"/>
                  <a:gd name="connsiteX1502" fmla="*/ 885438 w 1409728"/>
                  <a:gd name="connsiteY1502" fmla="*/ 880502 h 1158078"/>
                  <a:gd name="connsiteX1503" fmla="*/ 885367 w 1409728"/>
                  <a:gd name="connsiteY1503" fmla="*/ 880431 h 1158078"/>
                  <a:gd name="connsiteX1504" fmla="*/ 902741 w 1409728"/>
                  <a:gd name="connsiteY1504" fmla="*/ 887917 h 1158078"/>
                  <a:gd name="connsiteX1505" fmla="*/ 929717 w 1409728"/>
                  <a:gd name="connsiteY1505" fmla="*/ 890954 h 1158078"/>
                  <a:gd name="connsiteX1506" fmla="*/ 929299 w 1409728"/>
                  <a:gd name="connsiteY1506" fmla="*/ 897448 h 1158078"/>
                  <a:gd name="connsiteX1507" fmla="*/ 927450 w 1409728"/>
                  <a:gd name="connsiteY1507" fmla="*/ 899363 h 1158078"/>
                  <a:gd name="connsiteX1508" fmla="*/ 918983 w 1409728"/>
                  <a:gd name="connsiteY1508" fmla="*/ 905431 h 1158078"/>
                  <a:gd name="connsiteX1509" fmla="*/ 923573 w 1409728"/>
                  <a:gd name="connsiteY1509" fmla="*/ 909668 h 1158078"/>
                  <a:gd name="connsiteX1510" fmla="*/ 925127 w 1409728"/>
                  <a:gd name="connsiteY1510" fmla="*/ 910940 h 1158078"/>
                  <a:gd name="connsiteX1511" fmla="*/ 929227 w 1409728"/>
                  <a:gd name="connsiteY1511" fmla="*/ 912921 h 1158078"/>
                  <a:gd name="connsiteX1512" fmla="*/ 931271 w 1409728"/>
                  <a:gd name="connsiteY1512" fmla="*/ 914894 h 1158078"/>
                  <a:gd name="connsiteX1513" fmla="*/ 931200 w 1409728"/>
                  <a:gd name="connsiteY1513" fmla="*/ 914753 h 1158078"/>
                  <a:gd name="connsiteX1514" fmla="*/ 935128 w 1409728"/>
                  <a:gd name="connsiteY1514" fmla="*/ 916787 h 1158078"/>
                  <a:gd name="connsiteX1515" fmla="*/ 935014 w 1409728"/>
                  <a:gd name="connsiteY1515" fmla="*/ 916730 h 1158078"/>
                  <a:gd name="connsiteX1516" fmla="*/ 935155 w 1409728"/>
                  <a:gd name="connsiteY1516" fmla="*/ 916801 h 1158078"/>
                  <a:gd name="connsiteX1517" fmla="*/ 935128 w 1409728"/>
                  <a:gd name="connsiteY1517" fmla="*/ 916787 h 1158078"/>
                  <a:gd name="connsiteX1518" fmla="*/ 938969 w 1409728"/>
                  <a:gd name="connsiteY1518" fmla="*/ 918707 h 1158078"/>
                  <a:gd name="connsiteX1519" fmla="*/ 938898 w 1409728"/>
                  <a:gd name="connsiteY1519" fmla="*/ 918637 h 1158078"/>
                  <a:gd name="connsiteX1520" fmla="*/ 942853 w 1409728"/>
                  <a:gd name="connsiteY1520" fmla="*/ 920614 h 1158078"/>
                  <a:gd name="connsiteX1521" fmla="*/ 942712 w 1409728"/>
                  <a:gd name="connsiteY1521" fmla="*/ 920544 h 1158078"/>
                  <a:gd name="connsiteX1522" fmla="*/ 946535 w 1409728"/>
                  <a:gd name="connsiteY1522" fmla="*/ 922456 h 1158078"/>
                  <a:gd name="connsiteX1523" fmla="*/ 954223 w 1409728"/>
                  <a:gd name="connsiteY1523" fmla="*/ 926406 h 1158078"/>
                  <a:gd name="connsiteX1524" fmla="*/ 954153 w 1409728"/>
                  <a:gd name="connsiteY1524" fmla="*/ 926335 h 1158078"/>
                  <a:gd name="connsiteX1525" fmla="*/ 957048 w 1409728"/>
                  <a:gd name="connsiteY1525" fmla="*/ 928454 h 1158078"/>
                  <a:gd name="connsiteX1526" fmla="*/ 957048 w 1409728"/>
                  <a:gd name="connsiteY1526" fmla="*/ 928312 h 1158078"/>
                  <a:gd name="connsiteX1527" fmla="*/ 960014 w 1409728"/>
                  <a:gd name="connsiteY1527" fmla="*/ 930289 h 1158078"/>
                  <a:gd name="connsiteX1528" fmla="*/ 959873 w 1409728"/>
                  <a:gd name="connsiteY1528" fmla="*/ 930219 h 1158078"/>
                  <a:gd name="connsiteX1529" fmla="*/ 963827 w 1409728"/>
                  <a:gd name="connsiteY1529" fmla="*/ 932196 h 1158078"/>
                  <a:gd name="connsiteX1530" fmla="*/ 963757 w 1409728"/>
                  <a:gd name="connsiteY1530" fmla="*/ 932126 h 1158078"/>
                  <a:gd name="connsiteX1531" fmla="*/ 971455 w 1409728"/>
                  <a:gd name="connsiteY1531" fmla="*/ 936998 h 1158078"/>
                  <a:gd name="connsiteX1532" fmla="*/ 972372 w 1409728"/>
                  <a:gd name="connsiteY1532" fmla="*/ 937846 h 1158078"/>
                  <a:gd name="connsiteX1533" fmla="*/ 977053 w 1409728"/>
                  <a:gd name="connsiteY1533" fmla="*/ 939842 h 1158078"/>
                  <a:gd name="connsiteX1534" fmla="*/ 979082 w 1409728"/>
                  <a:gd name="connsiteY1534" fmla="*/ 941801 h 1158078"/>
                  <a:gd name="connsiteX1535" fmla="*/ 979010 w 1409728"/>
                  <a:gd name="connsiteY1535" fmla="*/ 941660 h 1158078"/>
                  <a:gd name="connsiteX1536" fmla="*/ 981059 w 1409728"/>
                  <a:gd name="connsiteY1536" fmla="*/ 943708 h 1158078"/>
                  <a:gd name="connsiteX1537" fmla="*/ 980917 w 1409728"/>
                  <a:gd name="connsiteY1537" fmla="*/ 943566 h 1158078"/>
                  <a:gd name="connsiteX1538" fmla="*/ 984802 w 1409728"/>
                  <a:gd name="connsiteY1538" fmla="*/ 945615 h 1158078"/>
                  <a:gd name="connsiteX1539" fmla="*/ 984661 w 1409728"/>
                  <a:gd name="connsiteY1539" fmla="*/ 945473 h 1158078"/>
                  <a:gd name="connsiteX1540" fmla="*/ 987414 w 1409728"/>
                  <a:gd name="connsiteY1540" fmla="*/ 947662 h 1158078"/>
                  <a:gd name="connsiteX1541" fmla="*/ 987556 w 1409728"/>
                  <a:gd name="connsiteY1541" fmla="*/ 947380 h 1158078"/>
                  <a:gd name="connsiteX1542" fmla="*/ 994336 w 1409728"/>
                  <a:gd name="connsiteY1542" fmla="*/ 951264 h 1158078"/>
                  <a:gd name="connsiteX1543" fmla="*/ 994265 w 1409728"/>
                  <a:gd name="connsiteY1543" fmla="*/ 951193 h 1158078"/>
                  <a:gd name="connsiteX1544" fmla="*/ 998220 w 1409728"/>
                  <a:gd name="connsiteY1544" fmla="*/ 954089 h 1158078"/>
                  <a:gd name="connsiteX1545" fmla="*/ 1001045 w 1409728"/>
                  <a:gd name="connsiteY1545" fmla="*/ 956843 h 1158078"/>
                  <a:gd name="connsiteX1546" fmla="*/ 1004011 w 1409728"/>
                  <a:gd name="connsiteY1546" fmla="*/ 959244 h 1158078"/>
                  <a:gd name="connsiteX1547" fmla="*/ 1005423 w 1409728"/>
                  <a:gd name="connsiteY1547" fmla="*/ 960657 h 1158078"/>
                  <a:gd name="connsiteX1548" fmla="*/ 1007804 w 1409728"/>
                  <a:gd name="connsiteY1548" fmla="*/ 962687 h 1158078"/>
                  <a:gd name="connsiteX1549" fmla="*/ 1009731 w 1409728"/>
                  <a:gd name="connsiteY1549" fmla="*/ 964682 h 1158078"/>
                  <a:gd name="connsiteX1550" fmla="*/ 1009660 w 1409728"/>
                  <a:gd name="connsiteY1550" fmla="*/ 964541 h 1158078"/>
                  <a:gd name="connsiteX1551" fmla="*/ 1013615 w 1409728"/>
                  <a:gd name="connsiteY1551" fmla="*/ 972238 h 1158078"/>
                  <a:gd name="connsiteX1552" fmla="*/ 1013545 w 1409728"/>
                  <a:gd name="connsiteY1552" fmla="*/ 972168 h 1158078"/>
                  <a:gd name="connsiteX1553" fmla="*/ 1012062 w 1409728"/>
                  <a:gd name="connsiteY1553" fmla="*/ 987563 h 1158078"/>
                  <a:gd name="connsiteX1554" fmla="*/ 1011654 w 1409728"/>
                  <a:gd name="connsiteY1554" fmla="*/ 993001 h 1158078"/>
                  <a:gd name="connsiteX1555" fmla="*/ 1007895 w 1409728"/>
                  <a:gd name="connsiteY1555" fmla="*/ 993001 h 1158078"/>
                  <a:gd name="connsiteX1556" fmla="*/ 1007965 w 1409728"/>
                  <a:gd name="connsiteY1556" fmla="*/ 993072 h 1158078"/>
                  <a:gd name="connsiteX1557" fmla="*/ 1004122 w 1409728"/>
                  <a:gd name="connsiteY1557" fmla="*/ 991081 h 1158078"/>
                  <a:gd name="connsiteX1558" fmla="*/ 998291 w 1409728"/>
                  <a:gd name="connsiteY1558" fmla="*/ 974851 h 1158078"/>
                  <a:gd name="connsiteX1559" fmla="*/ 997443 w 1409728"/>
                  <a:gd name="connsiteY1559" fmla="*/ 974004 h 1158078"/>
                  <a:gd name="connsiteX1560" fmla="*/ 991158 w 1409728"/>
                  <a:gd name="connsiteY1560" fmla="*/ 970402 h 1158078"/>
                  <a:gd name="connsiteX1561" fmla="*/ 971737 w 1409728"/>
                  <a:gd name="connsiteY1561" fmla="*/ 968158 h 1158078"/>
                  <a:gd name="connsiteX1562" fmla="*/ 971737 w 1409728"/>
                  <a:gd name="connsiteY1562" fmla="*/ 960657 h 1158078"/>
                  <a:gd name="connsiteX1563" fmla="*/ 959943 w 1409728"/>
                  <a:gd name="connsiteY1563" fmla="*/ 962564 h 1158078"/>
                  <a:gd name="connsiteX1564" fmla="*/ 960085 w 1409728"/>
                  <a:gd name="connsiteY1564" fmla="*/ 962422 h 1158078"/>
                  <a:gd name="connsiteX1565" fmla="*/ 957401 w 1409728"/>
                  <a:gd name="connsiteY1565" fmla="*/ 964470 h 1158078"/>
                  <a:gd name="connsiteX1566" fmla="*/ 956271 w 1409728"/>
                  <a:gd name="connsiteY1566" fmla="*/ 965953 h 1158078"/>
                  <a:gd name="connsiteX1567" fmla="*/ 954223 w 1409728"/>
                  <a:gd name="connsiteY1567" fmla="*/ 968354 h 1158078"/>
                  <a:gd name="connsiteX1568" fmla="*/ 954364 w 1409728"/>
                  <a:gd name="connsiteY1568" fmla="*/ 968213 h 1158078"/>
                  <a:gd name="connsiteX1569" fmla="*/ 952175 w 1409728"/>
                  <a:gd name="connsiteY1569" fmla="*/ 970826 h 1158078"/>
                  <a:gd name="connsiteX1570" fmla="*/ 952387 w 1409728"/>
                  <a:gd name="connsiteY1570" fmla="*/ 971037 h 1158078"/>
                  <a:gd name="connsiteX1571" fmla="*/ 948432 w 1409728"/>
                  <a:gd name="connsiteY1571" fmla="*/ 977818 h 1158078"/>
                  <a:gd name="connsiteX1572" fmla="*/ 948644 w 1409728"/>
                  <a:gd name="connsiteY1572" fmla="*/ 977747 h 1158078"/>
                  <a:gd name="connsiteX1573" fmla="*/ 946658 w 1409728"/>
                  <a:gd name="connsiteY1573" fmla="*/ 979733 h 1158078"/>
                  <a:gd name="connsiteX1574" fmla="*/ 946737 w 1409728"/>
                  <a:gd name="connsiteY1574" fmla="*/ 979583 h 1158078"/>
                  <a:gd name="connsiteX1575" fmla="*/ 946596 w 1409728"/>
                  <a:gd name="connsiteY1575" fmla="*/ 979795 h 1158078"/>
                  <a:gd name="connsiteX1576" fmla="*/ 946658 w 1409728"/>
                  <a:gd name="connsiteY1576" fmla="*/ 979733 h 1158078"/>
                  <a:gd name="connsiteX1577" fmla="*/ 944619 w 1409728"/>
                  <a:gd name="connsiteY1577" fmla="*/ 983608 h 1158078"/>
                  <a:gd name="connsiteX1578" fmla="*/ 944759 w 1409728"/>
                  <a:gd name="connsiteY1578" fmla="*/ 983396 h 1158078"/>
                  <a:gd name="connsiteX1579" fmla="*/ 942709 w 1409728"/>
                  <a:gd name="connsiteY1579" fmla="*/ 987293 h 1158078"/>
                  <a:gd name="connsiteX1580" fmla="*/ 942712 w 1409728"/>
                  <a:gd name="connsiteY1580" fmla="*/ 987281 h 1158078"/>
                  <a:gd name="connsiteX1581" fmla="*/ 942641 w 1409728"/>
                  <a:gd name="connsiteY1581" fmla="*/ 987422 h 1158078"/>
                  <a:gd name="connsiteX1582" fmla="*/ 942709 w 1409728"/>
                  <a:gd name="connsiteY1582" fmla="*/ 987293 h 1158078"/>
                  <a:gd name="connsiteX1583" fmla="*/ 940646 w 1409728"/>
                  <a:gd name="connsiteY1583" fmla="*/ 996647 h 1158078"/>
                  <a:gd name="connsiteX1584" fmla="*/ 946464 w 1409728"/>
                  <a:gd name="connsiteY1584" fmla="*/ 1002822 h 1158078"/>
                  <a:gd name="connsiteX1585" fmla="*/ 946454 w 1409728"/>
                  <a:gd name="connsiteY1585" fmla="*/ 1002817 h 1158078"/>
                  <a:gd name="connsiteX1586" fmla="*/ 946526 w 1409728"/>
                  <a:gd name="connsiteY1586" fmla="*/ 1002888 h 1158078"/>
                  <a:gd name="connsiteX1587" fmla="*/ 946464 w 1409728"/>
                  <a:gd name="connsiteY1587" fmla="*/ 1002822 h 1158078"/>
                  <a:gd name="connsiteX1588" fmla="*/ 954223 w 1409728"/>
                  <a:gd name="connsiteY1588" fmla="*/ 1006701 h 1158078"/>
                  <a:gd name="connsiteX1589" fmla="*/ 954153 w 1409728"/>
                  <a:gd name="connsiteY1589" fmla="*/ 1006631 h 1158078"/>
                  <a:gd name="connsiteX1590" fmla="*/ 957969 w 1409728"/>
                  <a:gd name="connsiteY1590" fmla="*/ 1008643 h 1158078"/>
                  <a:gd name="connsiteX1591" fmla="*/ 959943 w 1409728"/>
                  <a:gd name="connsiteY1591" fmla="*/ 1011504 h 1158078"/>
                  <a:gd name="connsiteX1592" fmla="*/ 964110 w 1409728"/>
                  <a:gd name="connsiteY1592" fmla="*/ 1016306 h 1158078"/>
                  <a:gd name="connsiteX1593" fmla="*/ 964040 w 1409728"/>
                  <a:gd name="connsiteY1593" fmla="*/ 1035091 h 1158078"/>
                  <a:gd name="connsiteX1594" fmla="*/ 961850 w 1409728"/>
                  <a:gd name="connsiteY1594" fmla="*/ 1037987 h 1158078"/>
                  <a:gd name="connsiteX1595" fmla="*/ 958107 w 1409728"/>
                  <a:gd name="connsiteY1595" fmla="*/ 1038905 h 1158078"/>
                  <a:gd name="connsiteX1596" fmla="*/ 958248 w 1409728"/>
                  <a:gd name="connsiteY1596" fmla="*/ 1039116 h 1158078"/>
                  <a:gd name="connsiteX1597" fmla="*/ 956130 w 1409728"/>
                  <a:gd name="connsiteY1597" fmla="*/ 1036998 h 1158078"/>
                  <a:gd name="connsiteX1598" fmla="*/ 956341 w 1409728"/>
                  <a:gd name="connsiteY1598" fmla="*/ 1037210 h 1158078"/>
                  <a:gd name="connsiteX1599" fmla="*/ 950268 w 1409728"/>
                  <a:gd name="connsiteY1599" fmla="*/ 1037210 h 1158078"/>
                  <a:gd name="connsiteX1600" fmla="*/ 950339 w 1409728"/>
                  <a:gd name="connsiteY1600" fmla="*/ 1036998 h 1158078"/>
                  <a:gd name="connsiteX1601" fmla="*/ 946549 w 1409728"/>
                  <a:gd name="connsiteY1601" fmla="*/ 1038996 h 1158078"/>
                  <a:gd name="connsiteX1602" fmla="*/ 946596 w 1409728"/>
                  <a:gd name="connsiteY1602" fmla="*/ 1038905 h 1158078"/>
                  <a:gd name="connsiteX1603" fmla="*/ 946454 w 1409728"/>
                  <a:gd name="connsiteY1603" fmla="*/ 1039045 h 1158078"/>
                  <a:gd name="connsiteX1604" fmla="*/ 946549 w 1409728"/>
                  <a:gd name="connsiteY1604" fmla="*/ 1038996 h 1158078"/>
                  <a:gd name="connsiteX1605" fmla="*/ 944548 w 1409728"/>
                  <a:gd name="connsiteY1605" fmla="*/ 1042859 h 1158078"/>
                  <a:gd name="connsiteX1606" fmla="*/ 944619 w 1409728"/>
                  <a:gd name="connsiteY1606" fmla="*/ 1042789 h 1158078"/>
                  <a:gd name="connsiteX1607" fmla="*/ 941652 w 1409728"/>
                  <a:gd name="connsiteY1607" fmla="*/ 1051899 h 1158078"/>
                  <a:gd name="connsiteX1608" fmla="*/ 940666 w 1409728"/>
                  <a:gd name="connsiteY1608" fmla="*/ 1065775 h 1158078"/>
                  <a:gd name="connsiteX1609" fmla="*/ 933177 w 1409728"/>
                  <a:gd name="connsiteY1609" fmla="*/ 1069554 h 1158078"/>
                  <a:gd name="connsiteX1610" fmla="*/ 933178 w 1409728"/>
                  <a:gd name="connsiteY1610" fmla="*/ 1069554 h 1158078"/>
                  <a:gd name="connsiteX1611" fmla="*/ 933037 w 1409728"/>
                  <a:gd name="connsiteY1611" fmla="*/ 1069625 h 1158078"/>
                  <a:gd name="connsiteX1612" fmla="*/ 933177 w 1409728"/>
                  <a:gd name="connsiteY1612" fmla="*/ 1069554 h 1158078"/>
                  <a:gd name="connsiteX1613" fmla="*/ 931185 w 1409728"/>
                  <a:gd name="connsiteY1613" fmla="*/ 1071547 h 1158078"/>
                  <a:gd name="connsiteX1614" fmla="*/ 929223 w 1409728"/>
                  <a:gd name="connsiteY1614" fmla="*/ 1073509 h 1158078"/>
                  <a:gd name="connsiteX1615" fmla="*/ 929294 w 1409728"/>
                  <a:gd name="connsiteY1615" fmla="*/ 1073438 h 1158078"/>
                  <a:gd name="connsiteX1616" fmla="*/ 927245 w 1409728"/>
                  <a:gd name="connsiteY1616" fmla="*/ 1077322 h 1158078"/>
                  <a:gd name="connsiteX1617" fmla="*/ 927387 w 1409728"/>
                  <a:gd name="connsiteY1617" fmla="*/ 1077181 h 1158078"/>
                  <a:gd name="connsiteX1618" fmla="*/ 925198 w 1409728"/>
                  <a:gd name="connsiteY1618" fmla="*/ 1080006 h 1158078"/>
                  <a:gd name="connsiteX1619" fmla="*/ 925410 w 1409728"/>
                  <a:gd name="connsiteY1619" fmla="*/ 1080077 h 1158078"/>
                  <a:gd name="connsiteX1620" fmla="*/ 923362 w 1409728"/>
                  <a:gd name="connsiteY1620" fmla="*/ 1084949 h 1158078"/>
                  <a:gd name="connsiteX1621" fmla="*/ 923432 w 1409728"/>
                  <a:gd name="connsiteY1621" fmla="*/ 1084879 h 1158078"/>
                  <a:gd name="connsiteX1622" fmla="*/ 921592 w 1409728"/>
                  <a:gd name="connsiteY1622" fmla="*/ 1086785 h 1158078"/>
                  <a:gd name="connsiteX1623" fmla="*/ 908249 w 1409728"/>
                  <a:gd name="connsiteY1623" fmla="*/ 1086362 h 1158078"/>
                  <a:gd name="connsiteX1624" fmla="*/ 906907 w 1409728"/>
                  <a:gd name="connsiteY1624" fmla="*/ 1084949 h 1158078"/>
                  <a:gd name="connsiteX1625" fmla="*/ 910296 w 1409728"/>
                  <a:gd name="connsiteY1625" fmla="*/ 1069766 h 1158078"/>
                  <a:gd name="connsiteX1626" fmla="*/ 912274 w 1409728"/>
                  <a:gd name="connsiteY1626" fmla="*/ 1067788 h 1158078"/>
                  <a:gd name="connsiteX1627" fmla="*/ 912133 w 1409728"/>
                  <a:gd name="connsiteY1627" fmla="*/ 1067930 h 1158078"/>
                  <a:gd name="connsiteX1628" fmla="*/ 914463 w 1409728"/>
                  <a:gd name="connsiteY1628" fmla="*/ 1065881 h 1158078"/>
                  <a:gd name="connsiteX1629" fmla="*/ 915946 w 1409728"/>
                  <a:gd name="connsiteY1629" fmla="*/ 1064328 h 1158078"/>
                  <a:gd name="connsiteX1630" fmla="*/ 916017 w 1409728"/>
                  <a:gd name="connsiteY1630" fmla="*/ 1057124 h 1158078"/>
                  <a:gd name="connsiteX1631" fmla="*/ 916017 w 1409728"/>
                  <a:gd name="connsiteY1631" fmla="*/ 1049709 h 1158078"/>
                  <a:gd name="connsiteX1632" fmla="*/ 919971 w 1409728"/>
                  <a:gd name="connsiteY1632" fmla="*/ 1046814 h 1158078"/>
                  <a:gd name="connsiteX1633" fmla="*/ 919901 w 1409728"/>
                  <a:gd name="connsiteY1633" fmla="*/ 1046885 h 1158078"/>
                  <a:gd name="connsiteX1634" fmla="*/ 929435 w 1409728"/>
                  <a:gd name="connsiteY1634" fmla="*/ 1033113 h 1158078"/>
                  <a:gd name="connsiteX1635" fmla="*/ 927882 w 1409728"/>
                  <a:gd name="connsiteY1635" fmla="*/ 1031489 h 1158078"/>
                  <a:gd name="connsiteX1636" fmla="*/ 925762 w 1409728"/>
                  <a:gd name="connsiteY1636" fmla="*/ 1029507 h 1158078"/>
                  <a:gd name="connsiteX1637" fmla="*/ 925127 w 1409728"/>
                  <a:gd name="connsiteY1637" fmla="*/ 1020331 h 1158078"/>
                  <a:gd name="connsiteX1638" fmla="*/ 921667 w 1409728"/>
                  <a:gd name="connsiteY1638" fmla="*/ 1010374 h 1158078"/>
                  <a:gd name="connsiteX1639" fmla="*/ 920960 w 1409728"/>
                  <a:gd name="connsiteY1639" fmla="*/ 1010444 h 1158078"/>
                  <a:gd name="connsiteX1640" fmla="*/ 917995 w 1409728"/>
                  <a:gd name="connsiteY1640" fmla="*/ 1007478 h 1158078"/>
                  <a:gd name="connsiteX1641" fmla="*/ 915099 w 1409728"/>
                  <a:gd name="connsiteY1641" fmla="*/ 1004795 h 1158078"/>
                  <a:gd name="connsiteX1642" fmla="*/ 913898 w 1409728"/>
                  <a:gd name="connsiteY1642" fmla="*/ 995190 h 1158078"/>
                  <a:gd name="connsiteX1643" fmla="*/ 912345 w 1409728"/>
                  <a:gd name="connsiteY1643" fmla="*/ 985515 h 1158078"/>
                  <a:gd name="connsiteX1644" fmla="*/ 912415 w 1409728"/>
                  <a:gd name="connsiteY1644" fmla="*/ 985586 h 1158078"/>
                  <a:gd name="connsiteX1645" fmla="*/ 910392 w 1409728"/>
                  <a:gd name="connsiteY1645" fmla="*/ 981748 h 1158078"/>
                  <a:gd name="connsiteX1646" fmla="*/ 910509 w 1409728"/>
                  <a:gd name="connsiteY1646" fmla="*/ 981843 h 1158078"/>
                  <a:gd name="connsiteX1647" fmla="*/ 910368 w 1409728"/>
                  <a:gd name="connsiteY1647" fmla="*/ 981701 h 1158078"/>
                  <a:gd name="connsiteX1648" fmla="*/ 910392 w 1409728"/>
                  <a:gd name="connsiteY1648" fmla="*/ 981748 h 1158078"/>
                  <a:gd name="connsiteX1649" fmla="*/ 907825 w 1409728"/>
                  <a:gd name="connsiteY1649" fmla="*/ 979653 h 1158078"/>
                  <a:gd name="connsiteX1650" fmla="*/ 907613 w 1409728"/>
                  <a:gd name="connsiteY1650" fmla="*/ 979866 h 1158078"/>
                  <a:gd name="connsiteX1651" fmla="*/ 901611 w 1409728"/>
                  <a:gd name="connsiteY1651" fmla="*/ 979866 h 1158078"/>
                  <a:gd name="connsiteX1652" fmla="*/ 898856 w 1409728"/>
                  <a:gd name="connsiteY1652" fmla="*/ 981278 h 1158078"/>
                  <a:gd name="connsiteX1653" fmla="*/ 896808 w 1409728"/>
                  <a:gd name="connsiteY1653" fmla="*/ 983679 h 1158078"/>
                  <a:gd name="connsiteX1654" fmla="*/ 896879 w 1409728"/>
                  <a:gd name="connsiteY1654" fmla="*/ 983538 h 1158078"/>
                  <a:gd name="connsiteX1655" fmla="*/ 895131 w 1409728"/>
                  <a:gd name="connsiteY1655" fmla="*/ 983538 h 1158078"/>
                  <a:gd name="connsiteX1656" fmla="*/ 889394 w 1409728"/>
                  <a:gd name="connsiteY1656" fmla="*/ 975913 h 1158078"/>
                  <a:gd name="connsiteX1657" fmla="*/ 889464 w 1409728"/>
                  <a:gd name="connsiteY1657" fmla="*/ 975981 h 1158078"/>
                  <a:gd name="connsiteX1658" fmla="*/ 889393 w 1409728"/>
                  <a:gd name="connsiteY1658" fmla="*/ 975911 h 1158078"/>
                  <a:gd name="connsiteX1659" fmla="*/ 889394 w 1409728"/>
                  <a:gd name="connsiteY1659" fmla="*/ 975913 h 1158078"/>
                  <a:gd name="connsiteX1660" fmla="*/ 885509 w 1409728"/>
                  <a:gd name="connsiteY1660" fmla="*/ 972097 h 1158078"/>
                  <a:gd name="connsiteX1661" fmla="*/ 885580 w 1409728"/>
                  <a:gd name="connsiteY1661" fmla="*/ 972168 h 1158078"/>
                  <a:gd name="connsiteX1662" fmla="*/ 881695 w 1409728"/>
                  <a:gd name="connsiteY1662" fmla="*/ 968919 h 1158078"/>
                  <a:gd name="connsiteX1663" fmla="*/ 879930 w 1409728"/>
                  <a:gd name="connsiteY1663" fmla="*/ 964611 h 1158078"/>
                  <a:gd name="connsiteX1664" fmla="*/ 879859 w 1409728"/>
                  <a:gd name="connsiteY1664" fmla="*/ 964682 h 1158078"/>
                  <a:gd name="connsiteX1665" fmla="*/ 881625 w 1409728"/>
                  <a:gd name="connsiteY1665" fmla="*/ 961151 h 1158078"/>
                  <a:gd name="connsiteX1666" fmla="*/ 877883 w 1409728"/>
                  <a:gd name="connsiteY1666" fmla="*/ 952890 h 1158078"/>
                  <a:gd name="connsiteX1667" fmla="*/ 877952 w 1409728"/>
                  <a:gd name="connsiteY1667" fmla="*/ 952959 h 1158078"/>
                  <a:gd name="connsiteX1668" fmla="*/ 877882 w 1409728"/>
                  <a:gd name="connsiteY1668" fmla="*/ 952888 h 1158078"/>
                  <a:gd name="connsiteX1669" fmla="*/ 877883 w 1409728"/>
                  <a:gd name="connsiteY1669" fmla="*/ 952890 h 1158078"/>
                  <a:gd name="connsiteX1670" fmla="*/ 875905 w 1409728"/>
                  <a:gd name="connsiteY1670" fmla="*/ 950911 h 1158078"/>
                  <a:gd name="connsiteX1671" fmla="*/ 875975 w 1409728"/>
                  <a:gd name="connsiteY1671" fmla="*/ 950982 h 1158078"/>
                  <a:gd name="connsiteX1672" fmla="*/ 866936 w 1409728"/>
                  <a:gd name="connsiteY1672" fmla="*/ 947874 h 1158078"/>
                  <a:gd name="connsiteX1673" fmla="*/ 864464 w 1409728"/>
                  <a:gd name="connsiteY1673" fmla="*/ 942789 h 1158078"/>
                  <a:gd name="connsiteX1674" fmla="*/ 862981 w 1409728"/>
                  <a:gd name="connsiteY1674" fmla="*/ 941448 h 1158078"/>
                  <a:gd name="connsiteX1675" fmla="*/ 850904 w 1409728"/>
                  <a:gd name="connsiteY1675" fmla="*/ 937210 h 1158078"/>
                  <a:gd name="connsiteX1676" fmla="*/ 847232 w 1409728"/>
                  <a:gd name="connsiteY1676" fmla="*/ 931702 h 1158078"/>
                  <a:gd name="connsiteX1677" fmla="*/ 847303 w 1409728"/>
                  <a:gd name="connsiteY1677" fmla="*/ 931843 h 1158078"/>
                  <a:gd name="connsiteX1678" fmla="*/ 845255 w 1409728"/>
                  <a:gd name="connsiteY1678" fmla="*/ 929795 h 1158078"/>
                  <a:gd name="connsiteX1679" fmla="*/ 845396 w 1409728"/>
                  <a:gd name="connsiteY1679" fmla="*/ 929936 h 1158078"/>
                  <a:gd name="connsiteX1680" fmla="*/ 843348 w 1409728"/>
                  <a:gd name="connsiteY1680" fmla="*/ 924075 h 1158078"/>
                  <a:gd name="connsiteX1681" fmla="*/ 843419 w 1409728"/>
                  <a:gd name="connsiteY1681" fmla="*/ 924145 h 1158078"/>
                  <a:gd name="connsiteX1682" fmla="*/ 841442 w 1409728"/>
                  <a:gd name="connsiteY1682" fmla="*/ 922097 h 1158078"/>
                  <a:gd name="connsiteX1683" fmla="*/ 841512 w 1409728"/>
                  <a:gd name="connsiteY1683" fmla="*/ 922239 h 1158078"/>
                  <a:gd name="connsiteX1684" fmla="*/ 839464 w 1409728"/>
                  <a:gd name="connsiteY1684" fmla="*/ 918355 h 1158078"/>
                  <a:gd name="connsiteX1685" fmla="*/ 839605 w 1409728"/>
                  <a:gd name="connsiteY1685" fmla="*/ 918495 h 1158078"/>
                  <a:gd name="connsiteX1686" fmla="*/ 837557 w 1409728"/>
                  <a:gd name="connsiteY1686" fmla="*/ 916448 h 1158078"/>
                  <a:gd name="connsiteX1687" fmla="*/ 837698 w 1409728"/>
                  <a:gd name="connsiteY1687" fmla="*/ 916589 h 1158078"/>
                  <a:gd name="connsiteX1688" fmla="*/ 817359 w 1409728"/>
                  <a:gd name="connsiteY1688" fmla="*/ 914682 h 1158078"/>
                  <a:gd name="connsiteX1689" fmla="*/ 816794 w 1409728"/>
                  <a:gd name="connsiteY1689" fmla="*/ 914612 h 1158078"/>
                  <a:gd name="connsiteX1690" fmla="*/ 816371 w 1409728"/>
                  <a:gd name="connsiteY1690" fmla="*/ 914965 h 1158078"/>
                  <a:gd name="connsiteX1691" fmla="*/ 810792 w 1409728"/>
                  <a:gd name="connsiteY1691" fmla="*/ 912705 h 1158078"/>
                  <a:gd name="connsiteX1692" fmla="*/ 810862 w 1409728"/>
                  <a:gd name="connsiteY1692" fmla="*/ 912846 h 1158078"/>
                  <a:gd name="connsiteX1693" fmla="*/ 808885 w 1409728"/>
                  <a:gd name="connsiteY1693" fmla="*/ 909880 h 1158078"/>
                  <a:gd name="connsiteX1694" fmla="*/ 809097 w 1409728"/>
                  <a:gd name="connsiteY1694" fmla="*/ 909880 h 1158078"/>
                  <a:gd name="connsiteX1695" fmla="*/ 807013 w 1409728"/>
                  <a:gd name="connsiteY1695" fmla="*/ 907101 h 1158078"/>
                  <a:gd name="connsiteX1696" fmla="*/ 807049 w 1409728"/>
                  <a:gd name="connsiteY1696" fmla="*/ 907126 h 1158078"/>
                  <a:gd name="connsiteX1697" fmla="*/ 806979 w 1409728"/>
                  <a:gd name="connsiteY1697" fmla="*/ 907055 h 1158078"/>
                  <a:gd name="connsiteX1698" fmla="*/ 807013 w 1409728"/>
                  <a:gd name="connsiteY1698" fmla="*/ 907101 h 1158078"/>
                  <a:gd name="connsiteX1699" fmla="*/ 801260 w 1409728"/>
                  <a:gd name="connsiteY1699" fmla="*/ 903173 h 1158078"/>
                  <a:gd name="connsiteX1700" fmla="*/ 795538 w 1409728"/>
                  <a:gd name="connsiteY1700" fmla="*/ 897380 h 1158078"/>
                  <a:gd name="connsiteX1701" fmla="*/ 795608 w 1409728"/>
                  <a:gd name="connsiteY1701" fmla="*/ 897451 h 1158078"/>
                  <a:gd name="connsiteX1702" fmla="*/ 793631 w 1409728"/>
                  <a:gd name="connsiteY1702" fmla="*/ 895403 h 1158078"/>
                  <a:gd name="connsiteX1703" fmla="*/ 793702 w 1409728"/>
                  <a:gd name="connsiteY1703" fmla="*/ 895544 h 1158078"/>
                  <a:gd name="connsiteX1704" fmla="*/ 791653 w 1409728"/>
                  <a:gd name="connsiteY1704" fmla="*/ 891660 h 1158078"/>
                  <a:gd name="connsiteX1705" fmla="*/ 791725 w 1409728"/>
                  <a:gd name="connsiteY1705" fmla="*/ 891801 h 1158078"/>
                  <a:gd name="connsiteX1706" fmla="*/ 789747 w 1409728"/>
                  <a:gd name="connsiteY1706" fmla="*/ 888835 h 1158078"/>
                  <a:gd name="connsiteX1707" fmla="*/ 789958 w 1409728"/>
                  <a:gd name="connsiteY1707" fmla="*/ 888764 h 1158078"/>
                  <a:gd name="connsiteX1708" fmla="*/ 787840 w 1409728"/>
                  <a:gd name="connsiteY1708" fmla="*/ 885939 h 1158078"/>
                  <a:gd name="connsiteX1709" fmla="*/ 787981 w 1409728"/>
                  <a:gd name="connsiteY1709" fmla="*/ 886081 h 1158078"/>
                  <a:gd name="connsiteX1710" fmla="*/ 785933 w 1409728"/>
                  <a:gd name="connsiteY1710" fmla="*/ 882197 h 1158078"/>
                  <a:gd name="connsiteX1711" fmla="*/ 786004 w 1409728"/>
                  <a:gd name="connsiteY1711" fmla="*/ 882267 h 1158078"/>
                  <a:gd name="connsiteX1712" fmla="*/ 784026 w 1409728"/>
                  <a:gd name="connsiteY1712" fmla="*/ 880219 h 1158078"/>
                  <a:gd name="connsiteX1713" fmla="*/ 784097 w 1409728"/>
                  <a:gd name="connsiteY1713" fmla="*/ 880361 h 1158078"/>
                  <a:gd name="connsiteX1714" fmla="*/ 782049 w 1409728"/>
                  <a:gd name="connsiteY1714" fmla="*/ 877394 h 1158078"/>
                  <a:gd name="connsiteX1715" fmla="*/ 769408 w 1409728"/>
                  <a:gd name="connsiteY1715" fmla="*/ 865036 h 1158078"/>
                  <a:gd name="connsiteX1716" fmla="*/ 766910 w 1409728"/>
                  <a:gd name="connsiteY1716" fmla="*/ 863078 h 1158078"/>
                  <a:gd name="connsiteX1717" fmla="*/ 765024 w 1409728"/>
                  <a:gd name="connsiteY1717" fmla="*/ 859373 h 1158078"/>
                  <a:gd name="connsiteX1718" fmla="*/ 762982 w 1409728"/>
                  <a:gd name="connsiteY1718" fmla="*/ 854513 h 1158078"/>
                  <a:gd name="connsiteX1719" fmla="*/ 762134 w 1409728"/>
                  <a:gd name="connsiteY1719" fmla="*/ 853666 h 1158078"/>
                  <a:gd name="connsiteX1720" fmla="*/ 759168 w 1409728"/>
                  <a:gd name="connsiteY1720" fmla="*/ 851618 h 1158078"/>
                  <a:gd name="connsiteX1721" fmla="*/ 759239 w 1409728"/>
                  <a:gd name="connsiteY1721" fmla="*/ 851688 h 1158078"/>
                  <a:gd name="connsiteX1722" fmla="*/ 750270 w 1409728"/>
                  <a:gd name="connsiteY1722" fmla="*/ 849499 h 1158078"/>
                  <a:gd name="connsiteX1723" fmla="*/ 749563 w 1409728"/>
                  <a:gd name="connsiteY1723" fmla="*/ 839259 h 1158078"/>
                  <a:gd name="connsiteX1724" fmla="*/ 748716 w 1409728"/>
                  <a:gd name="connsiteY1724" fmla="*/ 838341 h 1158078"/>
                  <a:gd name="connsiteX1725" fmla="*/ 745750 w 1409728"/>
                  <a:gd name="connsiteY1725" fmla="*/ 836293 h 1158078"/>
                  <a:gd name="connsiteX1726" fmla="*/ 745891 w 1409728"/>
                  <a:gd name="connsiteY1726" fmla="*/ 836434 h 1158078"/>
                  <a:gd name="connsiteX1727" fmla="*/ 743914 w 1409728"/>
                  <a:gd name="connsiteY1727" fmla="*/ 834457 h 1158078"/>
                  <a:gd name="connsiteX1728" fmla="*/ 739959 w 1409728"/>
                  <a:gd name="connsiteY1728" fmla="*/ 832479 h 1158078"/>
                  <a:gd name="connsiteX1729" fmla="*/ 740100 w 1409728"/>
                  <a:gd name="connsiteY1729" fmla="*/ 832621 h 1158078"/>
                  <a:gd name="connsiteX1730" fmla="*/ 738193 w 1409728"/>
                  <a:gd name="connsiteY1730" fmla="*/ 830713 h 1158078"/>
                  <a:gd name="connsiteX1731" fmla="*/ 735192 w 1409728"/>
                  <a:gd name="connsiteY1731" fmla="*/ 823855 h 1158078"/>
                  <a:gd name="connsiteX1732" fmla="*/ 728589 w 1409728"/>
                  <a:gd name="connsiteY1732" fmla="*/ 820333 h 1158078"/>
                  <a:gd name="connsiteX1733" fmla="*/ 726612 w 1409728"/>
                  <a:gd name="connsiteY1733" fmla="*/ 803808 h 1158078"/>
                  <a:gd name="connsiteX1734" fmla="*/ 726682 w 1409728"/>
                  <a:gd name="connsiteY1734" fmla="*/ 803878 h 1158078"/>
                  <a:gd name="connsiteX1735" fmla="*/ 722843 w 1409728"/>
                  <a:gd name="connsiteY1735" fmla="*/ 798083 h 1158078"/>
                  <a:gd name="connsiteX1736" fmla="*/ 720821 w 1409728"/>
                  <a:gd name="connsiteY1736" fmla="*/ 792296 h 1158078"/>
                  <a:gd name="connsiteX1737" fmla="*/ 720892 w 1409728"/>
                  <a:gd name="connsiteY1737" fmla="*/ 792367 h 1158078"/>
                  <a:gd name="connsiteX1738" fmla="*/ 718702 w 1409728"/>
                  <a:gd name="connsiteY1738" fmla="*/ 774500 h 1158078"/>
                  <a:gd name="connsiteX1739" fmla="*/ 715171 w 1409728"/>
                  <a:gd name="connsiteY1739" fmla="*/ 765531 h 1158078"/>
                  <a:gd name="connsiteX1740" fmla="*/ 715242 w 1409728"/>
                  <a:gd name="connsiteY1740" fmla="*/ 765672 h 1158078"/>
                  <a:gd name="connsiteX1741" fmla="*/ 713194 w 1409728"/>
                  <a:gd name="connsiteY1741" fmla="*/ 760799 h 1158078"/>
                  <a:gd name="connsiteX1742" fmla="*/ 712347 w 1409728"/>
                  <a:gd name="connsiteY1742" fmla="*/ 759881 h 1158078"/>
                  <a:gd name="connsiteX1743" fmla="*/ 707262 w 1409728"/>
                  <a:gd name="connsiteY1743" fmla="*/ 757339 h 1158078"/>
                  <a:gd name="connsiteX1744" fmla="*/ 701683 w 1409728"/>
                  <a:gd name="connsiteY1744" fmla="*/ 757904 h 1158078"/>
                  <a:gd name="connsiteX1745" fmla="*/ 701824 w 1409728"/>
                  <a:gd name="connsiteY1745" fmla="*/ 758045 h 1158078"/>
                  <a:gd name="connsiteX1746" fmla="*/ 699776 w 1409728"/>
                  <a:gd name="connsiteY1746" fmla="*/ 755997 h 1158078"/>
                  <a:gd name="connsiteX1747" fmla="*/ 699846 w 1409728"/>
                  <a:gd name="connsiteY1747" fmla="*/ 756138 h 1158078"/>
                  <a:gd name="connsiteX1748" fmla="*/ 697869 w 1409728"/>
                  <a:gd name="connsiteY1748" fmla="*/ 754090 h 1158078"/>
                  <a:gd name="connsiteX1749" fmla="*/ 697940 w 1409728"/>
                  <a:gd name="connsiteY1749" fmla="*/ 754232 h 1158078"/>
                  <a:gd name="connsiteX1750" fmla="*/ 695891 w 1409728"/>
                  <a:gd name="connsiteY1750" fmla="*/ 750347 h 1158078"/>
                  <a:gd name="connsiteX1751" fmla="*/ 695963 w 1409728"/>
                  <a:gd name="connsiteY1751" fmla="*/ 750489 h 1158078"/>
                  <a:gd name="connsiteX1752" fmla="*/ 693914 w 1409728"/>
                  <a:gd name="connsiteY1752" fmla="*/ 747522 h 1158078"/>
                  <a:gd name="connsiteX1753" fmla="*/ 692996 w 1409728"/>
                  <a:gd name="connsiteY1753" fmla="*/ 746604 h 1158078"/>
                  <a:gd name="connsiteX1754" fmla="*/ 688264 w 1409728"/>
                  <a:gd name="connsiteY1754" fmla="*/ 744485 h 1158078"/>
                  <a:gd name="connsiteX1755" fmla="*/ 682403 w 1409728"/>
                  <a:gd name="connsiteY1755" fmla="*/ 742650 h 1158078"/>
                  <a:gd name="connsiteX1756" fmla="*/ 682544 w 1409728"/>
                  <a:gd name="connsiteY1756" fmla="*/ 742791 h 1158078"/>
                  <a:gd name="connsiteX1757" fmla="*/ 661217 w 1409728"/>
                  <a:gd name="connsiteY1757" fmla="*/ 742791 h 1158078"/>
                  <a:gd name="connsiteX1758" fmla="*/ 661287 w 1409728"/>
                  <a:gd name="connsiteY1758" fmla="*/ 742720 h 1158078"/>
                  <a:gd name="connsiteX1759" fmla="*/ 659240 w 1409728"/>
                  <a:gd name="connsiteY1759" fmla="*/ 744698 h 1158078"/>
                  <a:gd name="connsiteX1760" fmla="*/ 659381 w 1409728"/>
                  <a:gd name="connsiteY1760" fmla="*/ 744627 h 1158078"/>
                  <a:gd name="connsiteX1761" fmla="*/ 655496 w 1409728"/>
                  <a:gd name="connsiteY1761" fmla="*/ 746675 h 1158078"/>
                  <a:gd name="connsiteX1762" fmla="*/ 655708 w 1409728"/>
                  <a:gd name="connsiteY1762" fmla="*/ 746604 h 1158078"/>
                  <a:gd name="connsiteX1763" fmla="*/ 653801 w 1409728"/>
                  <a:gd name="connsiteY1763" fmla="*/ 748511 h 1158078"/>
                  <a:gd name="connsiteX1764" fmla="*/ 651683 w 1409728"/>
                  <a:gd name="connsiteY1764" fmla="*/ 750700 h 1158078"/>
                  <a:gd name="connsiteX1765" fmla="*/ 651824 w 1409728"/>
                  <a:gd name="connsiteY1765" fmla="*/ 750489 h 1158078"/>
                  <a:gd name="connsiteX1766" fmla="*/ 649706 w 1409728"/>
                  <a:gd name="connsiteY1766" fmla="*/ 753314 h 1158078"/>
                  <a:gd name="connsiteX1767" fmla="*/ 649918 w 1409728"/>
                  <a:gd name="connsiteY1767" fmla="*/ 753314 h 1158078"/>
                  <a:gd name="connsiteX1768" fmla="*/ 647940 w 1409728"/>
                  <a:gd name="connsiteY1768" fmla="*/ 756279 h 1158078"/>
                  <a:gd name="connsiteX1769" fmla="*/ 648011 w 1409728"/>
                  <a:gd name="connsiteY1769" fmla="*/ 756138 h 1158078"/>
                  <a:gd name="connsiteX1770" fmla="*/ 618985 w 1409728"/>
                  <a:gd name="connsiteY1770" fmla="*/ 761859 h 1158078"/>
                  <a:gd name="connsiteX1771" fmla="*/ 613195 w 1409728"/>
                  <a:gd name="connsiteY1771" fmla="*/ 763483 h 1158078"/>
                  <a:gd name="connsiteX1772" fmla="*/ 607756 w 1409728"/>
                  <a:gd name="connsiteY1772" fmla="*/ 769556 h 1158078"/>
                  <a:gd name="connsiteX1773" fmla="*/ 607898 w 1409728"/>
                  <a:gd name="connsiteY1773" fmla="*/ 769486 h 1158078"/>
                  <a:gd name="connsiteX1774" fmla="*/ 603943 w 1409728"/>
                  <a:gd name="connsiteY1774" fmla="*/ 771463 h 1158078"/>
                  <a:gd name="connsiteX1775" fmla="*/ 604084 w 1409728"/>
                  <a:gd name="connsiteY1775" fmla="*/ 771393 h 1158078"/>
                  <a:gd name="connsiteX1776" fmla="*/ 600129 w 1409728"/>
                  <a:gd name="connsiteY1776" fmla="*/ 773440 h 1158078"/>
                  <a:gd name="connsiteX1777" fmla="*/ 600201 w 1409728"/>
                  <a:gd name="connsiteY1777" fmla="*/ 773370 h 1158078"/>
                  <a:gd name="connsiteX1778" fmla="*/ 588619 w 1409728"/>
                  <a:gd name="connsiteY1778" fmla="*/ 777325 h 1158078"/>
                  <a:gd name="connsiteX1779" fmla="*/ 588689 w 1409728"/>
                  <a:gd name="connsiteY1779" fmla="*/ 777254 h 1158078"/>
                  <a:gd name="connsiteX1780" fmla="*/ 586641 w 1409728"/>
                  <a:gd name="connsiteY1780" fmla="*/ 779161 h 1158078"/>
                  <a:gd name="connsiteX1781" fmla="*/ 586712 w 1409728"/>
                  <a:gd name="connsiteY1781" fmla="*/ 779090 h 1158078"/>
                  <a:gd name="connsiteX1782" fmla="*/ 584143 w 1409728"/>
                  <a:gd name="connsiteY1782" fmla="*/ 781517 h 1158078"/>
                  <a:gd name="connsiteX1783" fmla="*/ 584778 w 1409728"/>
                  <a:gd name="connsiteY1783" fmla="*/ 784810 h 1158078"/>
                  <a:gd name="connsiteX1784" fmla="*/ 558183 w 1409728"/>
                  <a:gd name="connsiteY1784" fmla="*/ 784810 h 1158078"/>
                  <a:gd name="connsiteX1785" fmla="*/ 554438 w 1409728"/>
                  <a:gd name="connsiteY1785" fmla="*/ 780997 h 1158078"/>
                  <a:gd name="connsiteX1786" fmla="*/ 554579 w 1409728"/>
                  <a:gd name="connsiteY1786" fmla="*/ 781067 h 1158078"/>
                  <a:gd name="connsiteX1787" fmla="*/ 552249 w 1409728"/>
                  <a:gd name="connsiteY1787" fmla="*/ 778384 h 1158078"/>
                  <a:gd name="connsiteX1788" fmla="*/ 539255 w 1409728"/>
                  <a:gd name="connsiteY1788" fmla="*/ 769486 h 1158078"/>
                  <a:gd name="connsiteX1789" fmla="*/ 539325 w 1409728"/>
                  <a:gd name="connsiteY1789" fmla="*/ 769556 h 1158078"/>
                  <a:gd name="connsiteX1790" fmla="*/ 528167 w 1409728"/>
                  <a:gd name="connsiteY1790" fmla="*/ 762494 h 1158078"/>
                  <a:gd name="connsiteX1791" fmla="*/ 515667 w 1409728"/>
                  <a:gd name="connsiteY1791" fmla="*/ 759740 h 1158078"/>
                  <a:gd name="connsiteX1792" fmla="*/ 515384 w 1409728"/>
                  <a:gd name="connsiteY1792" fmla="*/ 759952 h 1158078"/>
                  <a:gd name="connsiteX1793" fmla="*/ 509029 w 1409728"/>
                  <a:gd name="connsiteY1793" fmla="*/ 756491 h 1158078"/>
                  <a:gd name="connsiteX1794" fmla="*/ 501967 w 1409728"/>
                  <a:gd name="connsiteY1794" fmla="*/ 749429 h 1158078"/>
                  <a:gd name="connsiteX1795" fmla="*/ 499071 w 1409728"/>
                  <a:gd name="connsiteY1795" fmla="*/ 746039 h 1158078"/>
                  <a:gd name="connsiteX1796" fmla="*/ 491162 w 1409728"/>
                  <a:gd name="connsiteY1796" fmla="*/ 750418 h 1158078"/>
                  <a:gd name="connsiteX1797" fmla="*/ 491232 w 1409728"/>
                  <a:gd name="connsiteY1797" fmla="*/ 750347 h 1158078"/>
                  <a:gd name="connsiteX1798" fmla="*/ 484453 w 1409728"/>
                  <a:gd name="connsiteY1798" fmla="*/ 754232 h 1158078"/>
                  <a:gd name="connsiteX1799" fmla="*/ 484523 w 1409728"/>
                  <a:gd name="connsiteY1799" fmla="*/ 754019 h 1158078"/>
                  <a:gd name="connsiteX1800" fmla="*/ 479721 w 1409728"/>
                  <a:gd name="connsiteY1800" fmla="*/ 756138 h 1158078"/>
                  <a:gd name="connsiteX1801" fmla="*/ 479791 w 1409728"/>
                  <a:gd name="connsiteY1801" fmla="*/ 756067 h 1158078"/>
                  <a:gd name="connsiteX1802" fmla="*/ 464184 w 1409728"/>
                  <a:gd name="connsiteY1802" fmla="*/ 764401 h 1158078"/>
                  <a:gd name="connsiteX1803" fmla="*/ 464467 w 1409728"/>
                  <a:gd name="connsiteY1803" fmla="*/ 764683 h 1158078"/>
                  <a:gd name="connsiteX1804" fmla="*/ 462489 w 1409728"/>
                  <a:gd name="connsiteY1804" fmla="*/ 767650 h 1158078"/>
                  <a:gd name="connsiteX1805" fmla="*/ 462560 w 1409728"/>
                  <a:gd name="connsiteY1805" fmla="*/ 767508 h 1158078"/>
                  <a:gd name="connsiteX1806" fmla="*/ 456769 w 1409728"/>
                  <a:gd name="connsiteY1806" fmla="*/ 769415 h 1158078"/>
                  <a:gd name="connsiteX1807" fmla="*/ 456769 w 1409728"/>
                  <a:gd name="connsiteY1807" fmla="*/ 774500 h 1158078"/>
                  <a:gd name="connsiteX1808" fmla="*/ 456628 w 1409728"/>
                  <a:gd name="connsiteY1808" fmla="*/ 774500 h 1158078"/>
                  <a:gd name="connsiteX1809" fmla="*/ 457122 w 1409728"/>
                  <a:gd name="connsiteY1809" fmla="*/ 802960 h 1158078"/>
                  <a:gd name="connsiteX1810" fmla="*/ 454721 w 1409728"/>
                  <a:gd name="connsiteY1810" fmla="*/ 812141 h 1158078"/>
                  <a:gd name="connsiteX1811" fmla="*/ 449213 w 1409728"/>
                  <a:gd name="connsiteY1811" fmla="*/ 823158 h 1158078"/>
                  <a:gd name="connsiteX1812" fmla="*/ 447235 w 1409728"/>
                  <a:gd name="connsiteY1812" fmla="*/ 824994 h 1158078"/>
                  <a:gd name="connsiteX1813" fmla="*/ 447306 w 1409728"/>
                  <a:gd name="connsiteY1813" fmla="*/ 824923 h 1158078"/>
                  <a:gd name="connsiteX1814" fmla="*/ 445258 w 1409728"/>
                  <a:gd name="connsiteY1814" fmla="*/ 826900 h 1158078"/>
                  <a:gd name="connsiteX1815" fmla="*/ 445328 w 1409728"/>
                  <a:gd name="connsiteY1815" fmla="*/ 826830 h 1158078"/>
                  <a:gd name="connsiteX1816" fmla="*/ 441445 w 1409728"/>
                  <a:gd name="connsiteY1816" fmla="*/ 828878 h 1158078"/>
                  <a:gd name="connsiteX1817" fmla="*/ 441515 w 1409728"/>
                  <a:gd name="connsiteY1817" fmla="*/ 828807 h 1158078"/>
                  <a:gd name="connsiteX1818" fmla="*/ 424778 w 1409728"/>
                  <a:gd name="connsiteY1818" fmla="*/ 831138 h 1158078"/>
                  <a:gd name="connsiteX1819" fmla="*/ 416639 w 1409728"/>
                  <a:gd name="connsiteY1819" fmla="*/ 834616 h 1158078"/>
                  <a:gd name="connsiteX1820" fmla="*/ 416657 w 1409728"/>
                  <a:gd name="connsiteY1820" fmla="*/ 834598 h 1158078"/>
                  <a:gd name="connsiteX1821" fmla="*/ 416515 w 1409728"/>
                  <a:gd name="connsiteY1821" fmla="*/ 834669 h 1158078"/>
                  <a:gd name="connsiteX1822" fmla="*/ 416639 w 1409728"/>
                  <a:gd name="connsiteY1822" fmla="*/ 834616 h 1158078"/>
                  <a:gd name="connsiteX1823" fmla="*/ 412631 w 1409728"/>
                  <a:gd name="connsiteY1823" fmla="*/ 838624 h 1158078"/>
                  <a:gd name="connsiteX1824" fmla="*/ 412702 w 1409728"/>
                  <a:gd name="connsiteY1824" fmla="*/ 838412 h 1158078"/>
                  <a:gd name="connsiteX1825" fmla="*/ 410855 w 1409728"/>
                  <a:gd name="connsiteY1825" fmla="*/ 840324 h 1158078"/>
                  <a:gd name="connsiteX1826" fmla="*/ 407115 w 1409728"/>
                  <a:gd name="connsiteY1826" fmla="*/ 842296 h 1158078"/>
                  <a:gd name="connsiteX1827" fmla="*/ 373225 w 1409728"/>
                  <a:gd name="connsiteY1827" fmla="*/ 842578 h 1158078"/>
                  <a:gd name="connsiteX1828" fmla="*/ 359171 w 1409728"/>
                  <a:gd name="connsiteY1828" fmla="*/ 846180 h 1158078"/>
                  <a:gd name="connsiteX1829" fmla="*/ 359242 w 1409728"/>
                  <a:gd name="connsiteY1829" fmla="*/ 846109 h 1158078"/>
                  <a:gd name="connsiteX1830" fmla="*/ 357193 w 1409728"/>
                  <a:gd name="connsiteY1830" fmla="*/ 848087 h 1158078"/>
                  <a:gd name="connsiteX1831" fmla="*/ 357265 w 1409728"/>
                  <a:gd name="connsiteY1831" fmla="*/ 848016 h 1158078"/>
                  <a:gd name="connsiteX1832" fmla="*/ 353380 w 1409728"/>
                  <a:gd name="connsiteY1832" fmla="*/ 850064 h 1158078"/>
                  <a:gd name="connsiteX1833" fmla="*/ 353451 w 1409728"/>
                  <a:gd name="connsiteY1833" fmla="*/ 849993 h 1158078"/>
                  <a:gd name="connsiteX1834" fmla="*/ 351472 w 1409728"/>
                  <a:gd name="connsiteY1834" fmla="*/ 851904 h 1158078"/>
                  <a:gd name="connsiteX1835" fmla="*/ 351473 w 1409728"/>
                  <a:gd name="connsiteY1835" fmla="*/ 851900 h 1158078"/>
                  <a:gd name="connsiteX1836" fmla="*/ 351403 w 1409728"/>
                  <a:gd name="connsiteY1836" fmla="*/ 851971 h 1158078"/>
                  <a:gd name="connsiteX1837" fmla="*/ 351472 w 1409728"/>
                  <a:gd name="connsiteY1837" fmla="*/ 851904 h 1158078"/>
                  <a:gd name="connsiteX1838" fmla="*/ 349496 w 1409728"/>
                  <a:gd name="connsiteY1838" fmla="*/ 858610 h 1158078"/>
                  <a:gd name="connsiteX1839" fmla="*/ 350414 w 1409728"/>
                  <a:gd name="connsiteY1839" fmla="*/ 861575 h 1158078"/>
                  <a:gd name="connsiteX1840" fmla="*/ 345965 w 1409728"/>
                  <a:gd name="connsiteY1840" fmla="*/ 863482 h 1158078"/>
                  <a:gd name="connsiteX1841" fmla="*/ 343846 w 1409728"/>
                  <a:gd name="connsiteY1841" fmla="*/ 861575 h 1158078"/>
                  <a:gd name="connsiteX1842" fmla="*/ 339983 w 1409728"/>
                  <a:gd name="connsiteY1842" fmla="*/ 863438 h 1158078"/>
                  <a:gd name="connsiteX1843" fmla="*/ 340033 w 1409728"/>
                  <a:gd name="connsiteY1843" fmla="*/ 863341 h 1158078"/>
                  <a:gd name="connsiteX1844" fmla="*/ 339892 w 1409728"/>
                  <a:gd name="connsiteY1844" fmla="*/ 863482 h 1158078"/>
                  <a:gd name="connsiteX1845" fmla="*/ 339983 w 1409728"/>
                  <a:gd name="connsiteY1845" fmla="*/ 863438 h 1158078"/>
                  <a:gd name="connsiteX1846" fmla="*/ 337985 w 1409728"/>
                  <a:gd name="connsiteY1846" fmla="*/ 867295 h 1158078"/>
                  <a:gd name="connsiteX1847" fmla="*/ 338126 w 1409728"/>
                  <a:gd name="connsiteY1847" fmla="*/ 867155 h 1158078"/>
                  <a:gd name="connsiteX1848" fmla="*/ 336078 w 1409728"/>
                  <a:gd name="connsiteY1848" fmla="*/ 869202 h 1158078"/>
                  <a:gd name="connsiteX1849" fmla="*/ 336219 w 1409728"/>
                  <a:gd name="connsiteY1849" fmla="*/ 869061 h 1158078"/>
                  <a:gd name="connsiteX1850" fmla="*/ 334171 w 1409728"/>
                  <a:gd name="connsiteY1850" fmla="*/ 871109 h 1158078"/>
                  <a:gd name="connsiteX1851" fmla="*/ 334312 w 1409728"/>
                  <a:gd name="connsiteY1851" fmla="*/ 870968 h 1158078"/>
                  <a:gd name="connsiteX1852" fmla="*/ 332405 w 1409728"/>
                  <a:gd name="connsiteY1852" fmla="*/ 872876 h 1158078"/>
                  <a:gd name="connsiteX1853" fmla="*/ 324637 w 1409728"/>
                  <a:gd name="connsiteY1853" fmla="*/ 878736 h 1158078"/>
                  <a:gd name="connsiteX1854" fmla="*/ 322872 w 1409728"/>
                  <a:gd name="connsiteY1854" fmla="*/ 880502 h 1158078"/>
                  <a:gd name="connsiteX1855" fmla="*/ 319977 w 1409728"/>
                  <a:gd name="connsiteY1855" fmla="*/ 882550 h 1158078"/>
                  <a:gd name="connsiteX1856" fmla="*/ 309525 w 1409728"/>
                  <a:gd name="connsiteY1856" fmla="*/ 893001 h 1158078"/>
                  <a:gd name="connsiteX1857" fmla="*/ 307476 w 1409728"/>
                  <a:gd name="connsiteY1857" fmla="*/ 895968 h 1158078"/>
                  <a:gd name="connsiteX1858" fmla="*/ 307618 w 1409728"/>
                  <a:gd name="connsiteY1858" fmla="*/ 895826 h 1158078"/>
                  <a:gd name="connsiteX1859" fmla="*/ 304651 w 1409728"/>
                  <a:gd name="connsiteY1859" fmla="*/ 899711 h 1158078"/>
                  <a:gd name="connsiteX1860" fmla="*/ 298084 w 1409728"/>
                  <a:gd name="connsiteY1860" fmla="*/ 906349 h 1158078"/>
                  <a:gd name="connsiteX1861" fmla="*/ 296177 w 1409728"/>
                  <a:gd name="connsiteY1861" fmla="*/ 909456 h 1158078"/>
                  <a:gd name="connsiteX1862" fmla="*/ 301898 w 1409728"/>
                  <a:gd name="connsiteY1862" fmla="*/ 938128 h 1158078"/>
                  <a:gd name="connsiteX1863" fmla="*/ 301827 w 1409728"/>
                  <a:gd name="connsiteY1863" fmla="*/ 938058 h 1158078"/>
                  <a:gd name="connsiteX1864" fmla="*/ 303875 w 1409728"/>
                  <a:gd name="connsiteY1864" fmla="*/ 941942 h 1158078"/>
                  <a:gd name="connsiteX1865" fmla="*/ 303734 w 1409728"/>
                  <a:gd name="connsiteY1865" fmla="*/ 941801 h 1158078"/>
                  <a:gd name="connsiteX1866" fmla="*/ 305641 w 1409728"/>
                  <a:gd name="connsiteY1866" fmla="*/ 943708 h 1158078"/>
                  <a:gd name="connsiteX1867" fmla="*/ 307724 w 1409728"/>
                  <a:gd name="connsiteY1867" fmla="*/ 949348 h 1158078"/>
                  <a:gd name="connsiteX1868" fmla="*/ 303451 w 1409728"/>
                  <a:gd name="connsiteY1868" fmla="*/ 952182 h 1158078"/>
                  <a:gd name="connsiteX1869" fmla="*/ 298931 w 1409728"/>
                  <a:gd name="connsiteY1869" fmla="*/ 955077 h 1158078"/>
                  <a:gd name="connsiteX1870" fmla="*/ 298084 w 1409728"/>
                  <a:gd name="connsiteY1870" fmla="*/ 955995 h 1158078"/>
                  <a:gd name="connsiteX1871" fmla="*/ 296131 w 1409728"/>
                  <a:gd name="connsiteY1871" fmla="*/ 958825 h 1158078"/>
                  <a:gd name="connsiteX1872" fmla="*/ 285964 w 1409728"/>
                  <a:gd name="connsiteY1872" fmla="*/ 959791 h 1158078"/>
                  <a:gd name="connsiteX1873" fmla="*/ 276968 w 1409728"/>
                  <a:gd name="connsiteY1873" fmla="*/ 964682 h 1158078"/>
                  <a:gd name="connsiteX1874" fmla="*/ 277039 w 1409728"/>
                  <a:gd name="connsiteY1874" fmla="*/ 964611 h 1158078"/>
                  <a:gd name="connsiteX1875" fmla="*/ 271230 w 1409728"/>
                  <a:gd name="connsiteY1875" fmla="*/ 970351 h 1158078"/>
                  <a:gd name="connsiteX1876" fmla="*/ 271248 w 1409728"/>
                  <a:gd name="connsiteY1876" fmla="*/ 970332 h 1158078"/>
                  <a:gd name="connsiteX1877" fmla="*/ 271178 w 1409728"/>
                  <a:gd name="connsiteY1877" fmla="*/ 970402 h 1158078"/>
                  <a:gd name="connsiteX1878" fmla="*/ 271230 w 1409728"/>
                  <a:gd name="connsiteY1878" fmla="*/ 970351 h 1158078"/>
                  <a:gd name="connsiteX1879" fmla="*/ 269337 w 1409728"/>
                  <a:gd name="connsiteY1879" fmla="*/ 972311 h 1158078"/>
                  <a:gd name="connsiteX1880" fmla="*/ 264742 w 1409728"/>
                  <a:gd name="connsiteY1880" fmla="*/ 974260 h 1158078"/>
                  <a:gd name="connsiteX1881" fmla="*/ 261573 w 1409728"/>
                  <a:gd name="connsiteY1881" fmla="*/ 978171 h 1158078"/>
                  <a:gd name="connsiteX1882" fmla="*/ 261714 w 1409728"/>
                  <a:gd name="connsiteY1882" fmla="*/ 978029 h 1158078"/>
                  <a:gd name="connsiteX1883" fmla="*/ 257689 w 1409728"/>
                  <a:gd name="connsiteY1883" fmla="*/ 989400 h 1158078"/>
                  <a:gd name="connsiteX1884" fmla="*/ 240952 w 1409728"/>
                  <a:gd name="connsiteY1884" fmla="*/ 989400 h 1158078"/>
                  <a:gd name="connsiteX1885" fmla="*/ 230076 w 1409728"/>
                  <a:gd name="connsiteY1885" fmla="*/ 993425 h 1158078"/>
                  <a:gd name="connsiteX1886" fmla="*/ 230076 w 1409728"/>
                  <a:gd name="connsiteY1886" fmla="*/ 993213 h 1158078"/>
                  <a:gd name="connsiteX1887" fmla="*/ 220543 w 1409728"/>
                  <a:gd name="connsiteY1887" fmla="*/ 997238 h 1158078"/>
                  <a:gd name="connsiteX1888" fmla="*/ 220401 w 1409728"/>
                  <a:gd name="connsiteY1888" fmla="*/ 997027 h 1158078"/>
                  <a:gd name="connsiteX1889" fmla="*/ 215669 w 1409728"/>
                  <a:gd name="connsiteY1889" fmla="*/ 1001122 h 1158078"/>
                  <a:gd name="connsiteX1890" fmla="*/ 215811 w 1409728"/>
                  <a:gd name="connsiteY1890" fmla="*/ 1001052 h 1158078"/>
                  <a:gd name="connsiteX1891" fmla="*/ 211903 w 1409728"/>
                  <a:gd name="connsiteY1891" fmla="*/ 1003006 h 1158078"/>
                  <a:gd name="connsiteX1892" fmla="*/ 211926 w 1409728"/>
                  <a:gd name="connsiteY1892" fmla="*/ 1002959 h 1158078"/>
                  <a:gd name="connsiteX1893" fmla="*/ 211856 w 1409728"/>
                  <a:gd name="connsiteY1893" fmla="*/ 1003029 h 1158078"/>
                  <a:gd name="connsiteX1894" fmla="*/ 211903 w 1409728"/>
                  <a:gd name="connsiteY1894" fmla="*/ 1003006 h 1158078"/>
                  <a:gd name="connsiteX1895" fmla="*/ 206113 w 1409728"/>
                  <a:gd name="connsiteY1895" fmla="*/ 1014446 h 1158078"/>
                  <a:gd name="connsiteX1896" fmla="*/ 202252 w 1409728"/>
                  <a:gd name="connsiteY1896" fmla="*/ 1016376 h 1158078"/>
                  <a:gd name="connsiteX1897" fmla="*/ 202322 w 1409728"/>
                  <a:gd name="connsiteY1897" fmla="*/ 1016306 h 1158078"/>
                  <a:gd name="connsiteX1898" fmla="*/ 198438 w 1409728"/>
                  <a:gd name="connsiteY1898" fmla="*/ 1018354 h 1158078"/>
                  <a:gd name="connsiteX1899" fmla="*/ 198579 w 1409728"/>
                  <a:gd name="connsiteY1899" fmla="*/ 1018213 h 1158078"/>
                  <a:gd name="connsiteX1900" fmla="*/ 194200 w 1409728"/>
                  <a:gd name="connsiteY1900" fmla="*/ 1019343 h 1158078"/>
                  <a:gd name="connsiteX1901" fmla="*/ 176475 w 1409728"/>
                  <a:gd name="connsiteY1901" fmla="*/ 1014541 h 1158078"/>
                  <a:gd name="connsiteX1902" fmla="*/ 175556 w 1409728"/>
                  <a:gd name="connsiteY1902" fmla="*/ 1015387 h 1158078"/>
                  <a:gd name="connsiteX1903" fmla="*/ 175006 w 1409728"/>
                  <a:gd name="connsiteY1903" fmla="*/ 1015477 h 1158078"/>
                  <a:gd name="connsiteX1904" fmla="*/ 77090 w 1409728"/>
                  <a:gd name="connsiteY1904" fmla="*/ 896801 h 1158078"/>
                  <a:gd name="connsiteX1905" fmla="*/ 222 w 1409728"/>
                  <a:gd name="connsiteY1905" fmla="*/ 755182 h 1158078"/>
                  <a:gd name="connsiteX1906" fmla="*/ 0 w 1409728"/>
                  <a:gd name="connsiteY1906" fmla="*/ 754575 h 1158078"/>
                  <a:gd name="connsiteX1907" fmla="*/ 2041 w 1409728"/>
                  <a:gd name="connsiteY1907" fmla="*/ 751689 h 1158078"/>
                  <a:gd name="connsiteX1908" fmla="*/ 1971 w 1409728"/>
                  <a:gd name="connsiteY1908" fmla="*/ 751831 h 1158078"/>
                  <a:gd name="connsiteX1909" fmla="*/ 3948 w 1409728"/>
                  <a:gd name="connsiteY1909" fmla="*/ 749853 h 1158078"/>
                  <a:gd name="connsiteX1910" fmla="*/ 3806 w 1409728"/>
                  <a:gd name="connsiteY1910" fmla="*/ 749924 h 1158078"/>
                  <a:gd name="connsiteX1911" fmla="*/ 6773 w 1409728"/>
                  <a:gd name="connsiteY1911" fmla="*/ 747876 h 1158078"/>
                  <a:gd name="connsiteX1912" fmla="*/ 7620 w 1409728"/>
                  <a:gd name="connsiteY1912" fmla="*/ 746957 h 1158078"/>
                  <a:gd name="connsiteX1913" fmla="*/ 10868 w 1409728"/>
                  <a:gd name="connsiteY1913" fmla="*/ 739048 h 1158078"/>
                  <a:gd name="connsiteX1914" fmla="*/ 11151 w 1409728"/>
                  <a:gd name="connsiteY1914" fmla="*/ 731491 h 1158078"/>
                  <a:gd name="connsiteX1915" fmla="*/ 21084 w 1409728"/>
                  <a:gd name="connsiteY1915" fmla="*/ 692467 h 1158078"/>
                  <a:gd name="connsiteX1916" fmla="*/ 24004 w 1409728"/>
                  <a:gd name="connsiteY1916" fmla="*/ 689825 h 1158078"/>
                  <a:gd name="connsiteX1917" fmla="*/ 30149 w 1409728"/>
                  <a:gd name="connsiteY1917" fmla="*/ 678879 h 1158078"/>
                  <a:gd name="connsiteX1918" fmla="*/ 38129 w 1409728"/>
                  <a:gd name="connsiteY1918" fmla="*/ 671393 h 1158078"/>
                  <a:gd name="connsiteX1919" fmla="*/ 28877 w 1409728"/>
                  <a:gd name="connsiteY1919" fmla="*/ 671817 h 1158078"/>
                  <a:gd name="connsiteX1920" fmla="*/ 30501 w 1409728"/>
                  <a:gd name="connsiteY1920" fmla="*/ 669981 h 1158078"/>
                  <a:gd name="connsiteX1921" fmla="*/ 40741 w 1409728"/>
                  <a:gd name="connsiteY1921" fmla="*/ 663201 h 1158078"/>
                  <a:gd name="connsiteX1922" fmla="*/ 31419 w 1409728"/>
                  <a:gd name="connsiteY1922" fmla="*/ 660941 h 1158078"/>
                  <a:gd name="connsiteX1923" fmla="*/ 32620 w 1409728"/>
                  <a:gd name="connsiteY1923" fmla="*/ 657975 h 1158078"/>
                  <a:gd name="connsiteX1924" fmla="*/ 32479 w 1409728"/>
                  <a:gd name="connsiteY1924" fmla="*/ 658046 h 1158078"/>
                  <a:gd name="connsiteX1925" fmla="*/ 34487 w 1409728"/>
                  <a:gd name="connsiteY1925" fmla="*/ 656107 h 1158078"/>
                  <a:gd name="connsiteX1926" fmla="*/ 34456 w 1409728"/>
                  <a:gd name="connsiteY1926" fmla="*/ 656139 h 1158078"/>
                  <a:gd name="connsiteX1927" fmla="*/ 34527 w 1409728"/>
                  <a:gd name="connsiteY1927" fmla="*/ 656069 h 1158078"/>
                  <a:gd name="connsiteX1928" fmla="*/ 34487 w 1409728"/>
                  <a:gd name="connsiteY1928" fmla="*/ 656107 h 1158078"/>
                  <a:gd name="connsiteX1929" fmla="*/ 36434 w 1409728"/>
                  <a:gd name="connsiteY1929" fmla="*/ 654091 h 1158078"/>
                  <a:gd name="connsiteX1930" fmla="*/ 36434 w 1409728"/>
                  <a:gd name="connsiteY1930" fmla="*/ 654162 h 1158078"/>
                  <a:gd name="connsiteX1931" fmla="*/ 39471 w 1409728"/>
                  <a:gd name="connsiteY1931" fmla="*/ 650984 h 1158078"/>
                  <a:gd name="connsiteX1932" fmla="*/ 38552 w 1409728"/>
                  <a:gd name="connsiteY1932" fmla="*/ 649430 h 1158078"/>
                  <a:gd name="connsiteX1933" fmla="*/ 31349 w 1409728"/>
                  <a:gd name="connsiteY1933" fmla="*/ 652043 h 1158078"/>
                  <a:gd name="connsiteX1934" fmla="*/ 30431 w 1409728"/>
                  <a:gd name="connsiteY1934" fmla="*/ 652890 h 1158078"/>
                  <a:gd name="connsiteX1935" fmla="*/ 28382 w 1409728"/>
                  <a:gd name="connsiteY1935" fmla="*/ 655857 h 1158078"/>
                  <a:gd name="connsiteX1936" fmla="*/ 28382 w 1409728"/>
                  <a:gd name="connsiteY1936" fmla="*/ 655645 h 1158078"/>
                  <a:gd name="connsiteX1937" fmla="*/ 26787 w 1409728"/>
                  <a:gd name="connsiteY1937" fmla="*/ 649263 h 1158078"/>
                  <a:gd name="connsiteX1938" fmla="*/ 36857 w 1409728"/>
                  <a:gd name="connsiteY1938" fmla="*/ 639473 h 1158078"/>
                  <a:gd name="connsiteX1939" fmla="*/ 30792 w 1409728"/>
                  <a:gd name="connsiteY1939" fmla="*/ 641900 h 1158078"/>
                  <a:gd name="connsiteX1940" fmla="*/ 26786 w 1409728"/>
                  <a:gd name="connsiteY1940" fmla="*/ 638634 h 1158078"/>
                  <a:gd name="connsiteX1941" fmla="*/ 30925 w 1409728"/>
                  <a:gd name="connsiteY1941" fmla="*/ 629374 h 1158078"/>
                  <a:gd name="connsiteX1942" fmla="*/ 35797 w 1409728"/>
                  <a:gd name="connsiteY1942" fmla="*/ 623159 h 1158078"/>
                  <a:gd name="connsiteX1943" fmla="*/ 38199 w 1409728"/>
                  <a:gd name="connsiteY1943" fmla="*/ 624501 h 1158078"/>
                  <a:gd name="connsiteX1944" fmla="*/ 42083 w 1409728"/>
                  <a:gd name="connsiteY1944" fmla="*/ 624572 h 1158078"/>
                  <a:gd name="connsiteX1945" fmla="*/ 46603 w 1409728"/>
                  <a:gd name="connsiteY1945" fmla="*/ 621535 h 1158078"/>
                  <a:gd name="connsiteX1946" fmla="*/ 49528 w 1409728"/>
                  <a:gd name="connsiteY1946" fmla="*/ 623554 h 1158078"/>
                  <a:gd name="connsiteX1947" fmla="*/ 49428 w 1409728"/>
                  <a:gd name="connsiteY1947" fmla="*/ 623512 h 1158078"/>
                  <a:gd name="connsiteX1948" fmla="*/ 49569 w 1409728"/>
                  <a:gd name="connsiteY1948" fmla="*/ 623582 h 1158078"/>
                  <a:gd name="connsiteX1949" fmla="*/ 49528 w 1409728"/>
                  <a:gd name="connsiteY1949" fmla="*/ 623554 h 1158078"/>
                  <a:gd name="connsiteX1950" fmla="*/ 61010 w 1409728"/>
                  <a:gd name="connsiteY1950" fmla="*/ 628385 h 1158078"/>
                  <a:gd name="connsiteX1951" fmla="*/ 66800 w 1409728"/>
                  <a:gd name="connsiteY1951" fmla="*/ 632128 h 1158078"/>
                  <a:gd name="connsiteX1952" fmla="*/ 68495 w 1409728"/>
                  <a:gd name="connsiteY1952" fmla="*/ 623512 h 1158078"/>
                  <a:gd name="connsiteX1953" fmla="*/ 68707 w 1409728"/>
                  <a:gd name="connsiteY1953" fmla="*/ 617792 h 1158078"/>
                  <a:gd name="connsiteX1954" fmla="*/ 84456 w 1409728"/>
                  <a:gd name="connsiteY1954" fmla="*/ 614120 h 1158078"/>
                  <a:gd name="connsiteX1955" fmla="*/ 101193 w 1409728"/>
                  <a:gd name="connsiteY1955" fmla="*/ 628385 h 1158078"/>
                  <a:gd name="connsiteX1956" fmla="*/ 102040 w 1409728"/>
                  <a:gd name="connsiteY1956" fmla="*/ 629303 h 1158078"/>
                  <a:gd name="connsiteX1957" fmla="*/ 104966 w 1409728"/>
                  <a:gd name="connsiteY1957" fmla="*/ 633133 h 1158078"/>
                  <a:gd name="connsiteX1958" fmla="*/ 104936 w 1409728"/>
                  <a:gd name="connsiteY1958" fmla="*/ 633116 h 1158078"/>
                  <a:gd name="connsiteX1959" fmla="*/ 105007 w 1409728"/>
                  <a:gd name="connsiteY1959" fmla="*/ 633187 h 1158078"/>
                  <a:gd name="connsiteX1960" fmla="*/ 104966 w 1409728"/>
                  <a:gd name="connsiteY1960" fmla="*/ 633133 h 1158078"/>
                  <a:gd name="connsiteX1961" fmla="*/ 111786 w 1409728"/>
                  <a:gd name="connsiteY1961" fmla="*/ 636930 h 1158078"/>
                  <a:gd name="connsiteX1962" fmla="*/ 131771 w 1409728"/>
                  <a:gd name="connsiteY1962" fmla="*/ 640885 h 1158078"/>
                  <a:gd name="connsiteX1963" fmla="*/ 131701 w 1409728"/>
                  <a:gd name="connsiteY1963" fmla="*/ 640815 h 1158078"/>
                  <a:gd name="connsiteX1964" fmla="*/ 147591 w 1409728"/>
                  <a:gd name="connsiteY1964" fmla="*/ 646252 h 1158078"/>
                  <a:gd name="connsiteX1965" fmla="*/ 149183 w 1409728"/>
                  <a:gd name="connsiteY1965" fmla="*/ 642791 h 1158078"/>
                  <a:gd name="connsiteX1966" fmla="*/ 152659 w 1409728"/>
                  <a:gd name="connsiteY1966" fmla="*/ 642791 h 1158078"/>
                  <a:gd name="connsiteX1967" fmla="*/ 152084 w 1409728"/>
                  <a:gd name="connsiteY1967" fmla="*/ 647859 h 1158078"/>
                  <a:gd name="connsiteX1968" fmla="*/ 156630 w 1409728"/>
                  <a:gd name="connsiteY1968" fmla="*/ 650419 h 1158078"/>
                  <a:gd name="connsiteX1969" fmla="*/ 156560 w 1409728"/>
                  <a:gd name="connsiteY1969" fmla="*/ 650348 h 1158078"/>
                  <a:gd name="connsiteX1970" fmla="*/ 160444 w 1409728"/>
                  <a:gd name="connsiteY1970" fmla="*/ 652325 h 1158078"/>
                  <a:gd name="connsiteX1971" fmla="*/ 160374 w 1409728"/>
                  <a:gd name="connsiteY1971" fmla="*/ 652255 h 1158078"/>
                  <a:gd name="connsiteX1972" fmla="*/ 164328 w 1409728"/>
                  <a:gd name="connsiteY1972" fmla="*/ 654232 h 1158078"/>
                  <a:gd name="connsiteX1973" fmla="*/ 164257 w 1409728"/>
                  <a:gd name="connsiteY1973" fmla="*/ 654162 h 1158078"/>
                  <a:gd name="connsiteX1974" fmla="*/ 172026 w 1409728"/>
                  <a:gd name="connsiteY1974" fmla="*/ 658046 h 1158078"/>
                  <a:gd name="connsiteX1975" fmla="*/ 171955 w 1409728"/>
                  <a:gd name="connsiteY1975" fmla="*/ 657975 h 1158078"/>
                  <a:gd name="connsiteX1976" fmla="*/ 175839 w 1409728"/>
                  <a:gd name="connsiteY1976" fmla="*/ 660024 h 1158078"/>
                  <a:gd name="connsiteX1977" fmla="*/ 175698 w 1409728"/>
                  <a:gd name="connsiteY1977" fmla="*/ 659952 h 1158078"/>
                  <a:gd name="connsiteX1978" fmla="*/ 177746 w 1409728"/>
                  <a:gd name="connsiteY1978" fmla="*/ 661930 h 1158078"/>
                  <a:gd name="connsiteX1979" fmla="*/ 177675 w 1409728"/>
                  <a:gd name="connsiteY1979" fmla="*/ 661859 h 1158078"/>
                  <a:gd name="connsiteX1980" fmla="*/ 181630 w 1409728"/>
                  <a:gd name="connsiteY1980" fmla="*/ 664755 h 1158078"/>
                  <a:gd name="connsiteX1981" fmla="*/ 184385 w 1409728"/>
                  <a:gd name="connsiteY1981" fmla="*/ 665673 h 1158078"/>
                  <a:gd name="connsiteX1982" fmla="*/ 188127 w 1409728"/>
                  <a:gd name="connsiteY1982" fmla="*/ 667792 h 1158078"/>
                  <a:gd name="connsiteX1983" fmla="*/ 188198 w 1409728"/>
                  <a:gd name="connsiteY1983" fmla="*/ 667579 h 1158078"/>
                  <a:gd name="connsiteX1984" fmla="*/ 191132 w 1409728"/>
                  <a:gd name="connsiteY1984" fmla="*/ 669535 h 1158078"/>
                  <a:gd name="connsiteX1985" fmla="*/ 191023 w 1409728"/>
                  <a:gd name="connsiteY1985" fmla="*/ 669486 h 1158078"/>
                  <a:gd name="connsiteX1986" fmla="*/ 191164 w 1409728"/>
                  <a:gd name="connsiteY1986" fmla="*/ 669557 h 1158078"/>
                  <a:gd name="connsiteX1987" fmla="*/ 191132 w 1409728"/>
                  <a:gd name="connsiteY1987" fmla="*/ 669535 h 1158078"/>
                  <a:gd name="connsiteX1988" fmla="*/ 195754 w 1409728"/>
                  <a:gd name="connsiteY1988" fmla="*/ 671605 h 1158078"/>
                  <a:gd name="connsiteX1989" fmla="*/ 195825 w 1409728"/>
                  <a:gd name="connsiteY1989" fmla="*/ 671393 h 1158078"/>
                  <a:gd name="connsiteX1990" fmla="*/ 202322 w 1409728"/>
                  <a:gd name="connsiteY1990" fmla="*/ 674571 h 1158078"/>
                  <a:gd name="connsiteX1991" fmla="*/ 227427 w 1409728"/>
                  <a:gd name="connsiteY1991" fmla="*/ 677251 h 1158078"/>
                  <a:gd name="connsiteX1992" fmla="*/ 229300 w 1409728"/>
                  <a:gd name="connsiteY1992" fmla="*/ 680927 h 1158078"/>
                  <a:gd name="connsiteX1993" fmla="*/ 229370 w 1409728"/>
                  <a:gd name="connsiteY1993" fmla="*/ 680856 h 1158078"/>
                  <a:gd name="connsiteX1994" fmla="*/ 229723 w 1409728"/>
                  <a:gd name="connsiteY1994" fmla="*/ 685941 h 1158078"/>
                  <a:gd name="connsiteX1995" fmla="*/ 237209 w 1409728"/>
                  <a:gd name="connsiteY1995" fmla="*/ 686718 h 1158078"/>
                  <a:gd name="connsiteX1996" fmla="*/ 239963 w 1409728"/>
                  <a:gd name="connsiteY1996" fmla="*/ 688625 h 1158078"/>
                  <a:gd name="connsiteX1997" fmla="*/ 246672 w 1409728"/>
                  <a:gd name="connsiteY1997" fmla="*/ 688554 h 1158078"/>
                  <a:gd name="connsiteX1998" fmla="*/ 253169 w 1409728"/>
                  <a:gd name="connsiteY1998" fmla="*/ 688837 h 1158078"/>
                  <a:gd name="connsiteX1999" fmla="*/ 253239 w 1409728"/>
                  <a:gd name="connsiteY1999" fmla="*/ 688625 h 1158078"/>
                  <a:gd name="connsiteX2000" fmla="*/ 257124 w 1409728"/>
                  <a:gd name="connsiteY2000" fmla="*/ 690743 h 1158078"/>
                  <a:gd name="connsiteX2001" fmla="*/ 257053 w 1409728"/>
                  <a:gd name="connsiteY2001" fmla="*/ 690602 h 1158078"/>
                  <a:gd name="connsiteX2002" fmla="*/ 260019 w 1409728"/>
                  <a:gd name="connsiteY2002" fmla="*/ 692580 h 1158078"/>
                  <a:gd name="connsiteX2003" fmla="*/ 259878 w 1409728"/>
                  <a:gd name="connsiteY2003" fmla="*/ 692508 h 1158078"/>
                  <a:gd name="connsiteX2004" fmla="*/ 263740 w 1409728"/>
                  <a:gd name="connsiteY2004" fmla="*/ 694509 h 1158078"/>
                  <a:gd name="connsiteX2005" fmla="*/ 265716 w 1409728"/>
                  <a:gd name="connsiteY2005" fmla="*/ 698325 h 1158078"/>
                  <a:gd name="connsiteX2006" fmla="*/ 265669 w 1409728"/>
                  <a:gd name="connsiteY2006" fmla="*/ 698300 h 1158078"/>
                  <a:gd name="connsiteX2007" fmla="*/ 265740 w 1409728"/>
                  <a:gd name="connsiteY2007" fmla="*/ 698370 h 1158078"/>
                  <a:gd name="connsiteX2008" fmla="*/ 265716 w 1409728"/>
                  <a:gd name="connsiteY2008" fmla="*/ 698325 h 1158078"/>
                  <a:gd name="connsiteX2009" fmla="*/ 269553 w 1409728"/>
                  <a:gd name="connsiteY2009" fmla="*/ 700348 h 1158078"/>
                  <a:gd name="connsiteX2010" fmla="*/ 269341 w 1409728"/>
                  <a:gd name="connsiteY2010" fmla="*/ 700065 h 1158078"/>
                  <a:gd name="connsiteX2011" fmla="*/ 271390 w 1409728"/>
                  <a:gd name="connsiteY2011" fmla="*/ 702042 h 1158078"/>
                  <a:gd name="connsiteX2012" fmla="*/ 271318 w 1409728"/>
                  <a:gd name="connsiteY2012" fmla="*/ 701972 h 1158078"/>
                  <a:gd name="connsiteX2013" fmla="*/ 280782 w 1409728"/>
                  <a:gd name="connsiteY2013" fmla="*/ 703172 h 1158078"/>
                  <a:gd name="connsiteX2014" fmla="*/ 291587 w 1409728"/>
                  <a:gd name="connsiteY2014" fmla="*/ 703172 h 1158078"/>
                  <a:gd name="connsiteX2015" fmla="*/ 300162 w 1409728"/>
                  <a:gd name="connsiteY2015" fmla="*/ 700105 h 1158078"/>
                  <a:gd name="connsiteX2016" fmla="*/ 300132 w 1409728"/>
                  <a:gd name="connsiteY2016" fmla="*/ 700136 h 1158078"/>
                  <a:gd name="connsiteX2017" fmla="*/ 300273 w 1409728"/>
                  <a:gd name="connsiteY2017" fmla="*/ 700065 h 1158078"/>
                  <a:gd name="connsiteX2018" fmla="*/ 300162 w 1409728"/>
                  <a:gd name="connsiteY2018" fmla="*/ 700105 h 1158078"/>
                  <a:gd name="connsiteX2019" fmla="*/ 302039 w 1409728"/>
                  <a:gd name="connsiteY2019" fmla="*/ 698229 h 1158078"/>
                  <a:gd name="connsiteX2020" fmla="*/ 302039 w 1409728"/>
                  <a:gd name="connsiteY2020" fmla="*/ 698229 h 1158078"/>
                  <a:gd name="connsiteX2021" fmla="*/ 302180 w 1409728"/>
                  <a:gd name="connsiteY2021" fmla="*/ 698088 h 1158078"/>
                  <a:gd name="connsiteX2022" fmla="*/ 302039 w 1409728"/>
                  <a:gd name="connsiteY2022" fmla="*/ 698229 h 1158078"/>
                  <a:gd name="connsiteX2023" fmla="*/ 304087 w 1409728"/>
                  <a:gd name="connsiteY2023" fmla="*/ 694275 h 1158078"/>
                  <a:gd name="connsiteX2024" fmla="*/ 303946 w 1409728"/>
                  <a:gd name="connsiteY2024" fmla="*/ 694415 h 1158078"/>
                  <a:gd name="connsiteX2025" fmla="*/ 305923 w 1409728"/>
                  <a:gd name="connsiteY2025" fmla="*/ 692438 h 1158078"/>
                  <a:gd name="connsiteX2026" fmla="*/ 305923 w 1409728"/>
                  <a:gd name="connsiteY2026" fmla="*/ 692438 h 1158078"/>
                  <a:gd name="connsiteX2027" fmla="*/ 305993 w 1409728"/>
                  <a:gd name="connsiteY2027" fmla="*/ 692368 h 1158078"/>
                  <a:gd name="connsiteX2028" fmla="*/ 305923 w 1409728"/>
                  <a:gd name="connsiteY2028" fmla="*/ 692438 h 1158078"/>
                  <a:gd name="connsiteX2029" fmla="*/ 307900 w 1409728"/>
                  <a:gd name="connsiteY2029" fmla="*/ 688554 h 1158078"/>
                  <a:gd name="connsiteX2030" fmla="*/ 307830 w 1409728"/>
                  <a:gd name="connsiteY2030" fmla="*/ 688625 h 1158078"/>
                  <a:gd name="connsiteX2031" fmla="*/ 309807 w 1409728"/>
                  <a:gd name="connsiteY2031" fmla="*/ 686576 h 1158078"/>
                  <a:gd name="connsiteX2032" fmla="*/ 309736 w 1409728"/>
                  <a:gd name="connsiteY2032" fmla="*/ 686647 h 1158078"/>
                  <a:gd name="connsiteX2033" fmla="*/ 311643 w 1409728"/>
                  <a:gd name="connsiteY2033" fmla="*/ 682833 h 1158078"/>
                  <a:gd name="connsiteX2034" fmla="*/ 311643 w 1409728"/>
                  <a:gd name="connsiteY2034" fmla="*/ 682834 h 1158078"/>
                  <a:gd name="connsiteX2035" fmla="*/ 311714 w 1409728"/>
                  <a:gd name="connsiteY2035" fmla="*/ 682693 h 1158078"/>
                  <a:gd name="connsiteX2036" fmla="*/ 311643 w 1409728"/>
                  <a:gd name="connsiteY2036" fmla="*/ 682833 h 1158078"/>
                  <a:gd name="connsiteX2037" fmla="*/ 315598 w 1409728"/>
                  <a:gd name="connsiteY2037" fmla="*/ 673159 h 1158078"/>
                  <a:gd name="connsiteX2038" fmla="*/ 315527 w 1409728"/>
                  <a:gd name="connsiteY2038" fmla="*/ 673229 h 1158078"/>
                  <a:gd name="connsiteX2039" fmla="*/ 318988 w 1409728"/>
                  <a:gd name="connsiteY2039" fmla="*/ 668356 h 1158078"/>
                  <a:gd name="connsiteX2040" fmla="*/ 324143 w 1409728"/>
                  <a:gd name="connsiteY2040" fmla="*/ 652114 h 1158078"/>
                  <a:gd name="connsiteX2041" fmla="*/ 324990 w 1409728"/>
                  <a:gd name="connsiteY2041" fmla="*/ 651195 h 1158078"/>
                  <a:gd name="connsiteX2042" fmla="*/ 331347 w 1409728"/>
                  <a:gd name="connsiteY2042" fmla="*/ 645899 h 1158078"/>
                  <a:gd name="connsiteX2043" fmla="*/ 328875 w 1409728"/>
                  <a:gd name="connsiteY2043" fmla="*/ 632976 h 1158078"/>
                  <a:gd name="connsiteX2044" fmla="*/ 328804 w 1409728"/>
                  <a:gd name="connsiteY2044" fmla="*/ 633046 h 1158078"/>
                  <a:gd name="connsiteX2045" fmla="*/ 336544 w 1409728"/>
                  <a:gd name="connsiteY2045" fmla="*/ 606308 h 1158078"/>
                  <a:gd name="connsiteX2046" fmla="*/ 340174 w 1409728"/>
                  <a:gd name="connsiteY2046" fmla="*/ 607199 h 1158078"/>
                  <a:gd name="connsiteX2047" fmla="*/ 341516 w 1409728"/>
                  <a:gd name="connsiteY2047" fmla="*/ 608399 h 1158078"/>
                  <a:gd name="connsiteX2048" fmla="*/ 349001 w 1409728"/>
                  <a:gd name="connsiteY2048" fmla="*/ 642510 h 1158078"/>
                  <a:gd name="connsiteX2049" fmla="*/ 352745 w 1409728"/>
                  <a:gd name="connsiteY2049" fmla="*/ 633964 h 1158078"/>
                  <a:gd name="connsiteX2050" fmla="*/ 348084 w 1409728"/>
                  <a:gd name="connsiteY2050" fmla="*/ 606916 h 1158078"/>
                  <a:gd name="connsiteX2051" fmla="*/ 342222 w 1409728"/>
                  <a:gd name="connsiteY2051" fmla="*/ 600278 h 1158078"/>
                  <a:gd name="connsiteX2052" fmla="*/ 342293 w 1409728"/>
                  <a:gd name="connsiteY2052" fmla="*/ 600348 h 1158078"/>
                  <a:gd name="connsiteX2053" fmla="*/ 340244 w 1409728"/>
                  <a:gd name="connsiteY2053" fmla="*/ 598300 h 1158078"/>
                  <a:gd name="connsiteX2054" fmla="*/ 340386 w 1409728"/>
                  <a:gd name="connsiteY2054" fmla="*/ 598442 h 1158078"/>
                  <a:gd name="connsiteX2055" fmla="*/ 340386 w 1409728"/>
                  <a:gd name="connsiteY2055" fmla="*/ 592872 h 1158078"/>
                  <a:gd name="connsiteX2056" fmla="*/ 343917 w 1409728"/>
                  <a:gd name="connsiteY2056" fmla="*/ 589826 h 1158078"/>
                  <a:gd name="connsiteX2057" fmla="*/ 344199 w 1409728"/>
                  <a:gd name="connsiteY2057" fmla="*/ 583258 h 1158078"/>
                  <a:gd name="connsiteX2058" fmla="*/ 344129 w 1409728"/>
                  <a:gd name="connsiteY2058" fmla="*/ 583329 h 1158078"/>
                  <a:gd name="connsiteX2059" fmla="*/ 346177 w 1409728"/>
                  <a:gd name="connsiteY2059" fmla="*/ 579445 h 1158078"/>
                  <a:gd name="connsiteX2060" fmla="*/ 345965 w 1409728"/>
                  <a:gd name="connsiteY2060" fmla="*/ 579586 h 1158078"/>
                  <a:gd name="connsiteX2061" fmla="*/ 347660 w 1409728"/>
                  <a:gd name="connsiteY2061" fmla="*/ 571747 h 1158078"/>
                  <a:gd name="connsiteX2062" fmla="*/ 352533 w 1409728"/>
                  <a:gd name="connsiteY2062" fmla="*/ 566239 h 1158078"/>
                  <a:gd name="connsiteX2063" fmla="*/ 346106 w 1409728"/>
                  <a:gd name="connsiteY2063" fmla="*/ 565815 h 1158078"/>
                  <a:gd name="connsiteX2064" fmla="*/ 346177 w 1409728"/>
                  <a:gd name="connsiteY2064" fmla="*/ 565885 h 1158078"/>
                  <a:gd name="connsiteX2065" fmla="*/ 338550 w 1409728"/>
                  <a:gd name="connsiteY2065" fmla="*/ 562001 h 1158078"/>
                  <a:gd name="connsiteX2066" fmla="*/ 338550 w 1409728"/>
                  <a:gd name="connsiteY2066" fmla="*/ 562072 h 1158078"/>
                  <a:gd name="connsiteX2067" fmla="*/ 336502 w 1409728"/>
                  <a:gd name="connsiteY2067" fmla="*/ 559106 h 1158078"/>
                  <a:gd name="connsiteX2068" fmla="*/ 331770 w 1409728"/>
                  <a:gd name="connsiteY2068" fmla="*/ 554445 h 1158078"/>
                  <a:gd name="connsiteX2069" fmla="*/ 326968 w 1409728"/>
                  <a:gd name="connsiteY2069" fmla="*/ 545759 h 1158078"/>
                  <a:gd name="connsiteX2070" fmla="*/ 327109 w 1409728"/>
                  <a:gd name="connsiteY2070" fmla="*/ 545829 h 1158078"/>
                  <a:gd name="connsiteX2071" fmla="*/ 325061 w 1409728"/>
                  <a:gd name="connsiteY2071" fmla="*/ 540956 h 1158078"/>
                  <a:gd name="connsiteX2072" fmla="*/ 325132 w 1409728"/>
                  <a:gd name="connsiteY2072" fmla="*/ 541027 h 1158078"/>
                  <a:gd name="connsiteX2073" fmla="*/ 325132 w 1409728"/>
                  <a:gd name="connsiteY2073" fmla="*/ 531493 h 1158078"/>
                  <a:gd name="connsiteX2074" fmla="*/ 324990 w 1409728"/>
                  <a:gd name="connsiteY2074" fmla="*/ 531634 h 1158078"/>
                  <a:gd name="connsiteX2075" fmla="*/ 327039 w 1409728"/>
                  <a:gd name="connsiteY2075" fmla="*/ 529587 h 1158078"/>
                  <a:gd name="connsiteX2076" fmla="*/ 326897 w 1409728"/>
                  <a:gd name="connsiteY2076" fmla="*/ 529727 h 1158078"/>
                  <a:gd name="connsiteX2077" fmla="*/ 328380 w 1409728"/>
                  <a:gd name="connsiteY2077" fmla="*/ 517863 h 1158078"/>
                  <a:gd name="connsiteX2078" fmla="*/ 339114 w 1409728"/>
                  <a:gd name="connsiteY2078" fmla="*/ 514685 h 1158078"/>
                  <a:gd name="connsiteX2079" fmla="*/ 318493 w 1409728"/>
                  <a:gd name="connsiteY2079" fmla="*/ 511436 h 1158078"/>
                  <a:gd name="connsiteX2080" fmla="*/ 321243 w 1409728"/>
                  <a:gd name="connsiteY2080" fmla="*/ 501002 h 1158078"/>
                  <a:gd name="connsiteX2081" fmla="*/ 321248 w 1409728"/>
                  <a:gd name="connsiteY2081" fmla="*/ 501056 h 1158078"/>
                  <a:gd name="connsiteX2082" fmla="*/ 321248 w 1409728"/>
                  <a:gd name="connsiteY2082" fmla="*/ 500984 h 1158078"/>
                  <a:gd name="connsiteX2083" fmla="*/ 321243 w 1409728"/>
                  <a:gd name="connsiteY2083" fmla="*/ 501002 h 1158078"/>
                  <a:gd name="connsiteX2084" fmla="*/ 320824 w 1409728"/>
                  <a:gd name="connsiteY2084" fmla="*/ 496041 h 1158078"/>
                  <a:gd name="connsiteX2085" fmla="*/ 313634 w 1409728"/>
                  <a:gd name="connsiteY2085" fmla="*/ 495074 h 1158078"/>
                  <a:gd name="connsiteX2086" fmla="*/ 315740 w 1409728"/>
                  <a:gd name="connsiteY2086" fmla="*/ 487284 h 1158078"/>
                  <a:gd name="connsiteX2087" fmla="*/ 302392 w 1409728"/>
                  <a:gd name="connsiteY2087" fmla="*/ 485660 h 1158078"/>
                  <a:gd name="connsiteX2088" fmla="*/ 305005 w 1409728"/>
                  <a:gd name="connsiteY2088" fmla="*/ 479022 h 1158078"/>
                  <a:gd name="connsiteX2089" fmla="*/ 300132 w 1409728"/>
                  <a:gd name="connsiteY2089" fmla="*/ 477821 h 1158078"/>
                  <a:gd name="connsiteX2090" fmla="*/ 300273 w 1409728"/>
                  <a:gd name="connsiteY2090" fmla="*/ 477962 h 1158078"/>
                  <a:gd name="connsiteX2091" fmla="*/ 295701 w 1409728"/>
                  <a:gd name="connsiteY2091" fmla="*/ 475747 h 1158078"/>
                  <a:gd name="connsiteX2092" fmla="*/ 290716 w 1409728"/>
                  <a:gd name="connsiteY2092" fmla="*/ 475911 h 1158078"/>
                  <a:gd name="connsiteX2093" fmla="*/ 289213 w 1409728"/>
                  <a:gd name="connsiteY2093" fmla="*/ 466504 h 1158078"/>
                  <a:gd name="connsiteX2094" fmla="*/ 281064 w 1409728"/>
                  <a:gd name="connsiteY2094" fmla="*/ 464474 h 1158078"/>
                  <a:gd name="connsiteX2095" fmla="*/ 281135 w 1409728"/>
                  <a:gd name="connsiteY2095" fmla="*/ 464615 h 1158078"/>
                  <a:gd name="connsiteX2096" fmla="*/ 276262 w 1409728"/>
                  <a:gd name="connsiteY2096" fmla="*/ 456282 h 1158078"/>
                  <a:gd name="connsiteX2097" fmla="*/ 273225 w 1409728"/>
                  <a:gd name="connsiteY2097" fmla="*/ 460731 h 1158078"/>
                  <a:gd name="connsiteX2098" fmla="*/ 273367 w 1409728"/>
                  <a:gd name="connsiteY2098" fmla="*/ 460660 h 1158078"/>
                  <a:gd name="connsiteX2099" fmla="*/ 270401 w 1409728"/>
                  <a:gd name="connsiteY2099" fmla="*/ 462708 h 1158078"/>
                  <a:gd name="connsiteX2100" fmla="*/ 264892 w 1409728"/>
                  <a:gd name="connsiteY2100" fmla="*/ 458895 h 1158078"/>
                  <a:gd name="connsiteX2101" fmla="*/ 261926 w 1409728"/>
                  <a:gd name="connsiteY2101" fmla="*/ 450562 h 1158078"/>
                  <a:gd name="connsiteX2102" fmla="*/ 261926 w 1409728"/>
                  <a:gd name="connsiteY2102" fmla="*/ 449997 h 1158078"/>
                  <a:gd name="connsiteX2103" fmla="*/ 269483 w 1409728"/>
                  <a:gd name="connsiteY2103" fmla="*/ 447666 h 1158078"/>
                  <a:gd name="connsiteX2104" fmla="*/ 267081 w 1409728"/>
                  <a:gd name="connsiteY2104" fmla="*/ 441240 h 1158078"/>
                  <a:gd name="connsiteX2105" fmla="*/ 273649 w 1409728"/>
                  <a:gd name="connsiteY2105" fmla="*/ 445900 h 1158078"/>
                  <a:gd name="connsiteX2106" fmla="*/ 275838 w 1409728"/>
                  <a:gd name="connsiteY2106" fmla="*/ 433965 h 1158078"/>
                  <a:gd name="connsiteX2107" fmla="*/ 260272 w 1409728"/>
                  <a:gd name="connsiteY2107" fmla="*/ 433965 h 1158078"/>
                  <a:gd name="connsiteX2108" fmla="*/ 262986 w 1409728"/>
                  <a:gd name="connsiteY2108" fmla="*/ 424503 h 1158078"/>
                  <a:gd name="connsiteX2109" fmla="*/ 275838 w 1409728"/>
                  <a:gd name="connsiteY2109" fmla="*/ 423796 h 1158078"/>
                  <a:gd name="connsiteX2110" fmla="*/ 288974 w 1409728"/>
                  <a:gd name="connsiteY2110" fmla="*/ 424291 h 1158078"/>
                  <a:gd name="connsiteX2111" fmla="*/ 292446 w 1409728"/>
                  <a:gd name="connsiteY2111" fmla="*/ 428457 h 1158078"/>
                  <a:gd name="connsiteX2112" fmla="*/ 292434 w 1409728"/>
                  <a:gd name="connsiteY2112" fmla="*/ 428457 h 1158078"/>
                  <a:gd name="connsiteX2113" fmla="*/ 292505 w 1409728"/>
                  <a:gd name="connsiteY2113" fmla="*/ 428528 h 1158078"/>
                  <a:gd name="connsiteX2114" fmla="*/ 292446 w 1409728"/>
                  <a:gd name="connsiteY2114" fmla="*/ 428457 h 1158078"/>
                  <a:gd name="connsiteX2115" fmla="*/ 296531 w 1409728"/>
                  <a:gd name="connsiteY2115" fmla="*/ 428457 h 1158078"/>
                  <a:gd name="connsiteX2116" fmla="*/ 296389 w 1409728"/>
                  <a:gd name="connsiteY2116" fmla="*/ 428528 h 1158078"/>
                  <a:gd name="connsiteX2117" fmla="*/ 304113 w 1409728"/>
                  <a:gd name="connsiteY2117" fmla="*/ 429446 h 1158078"/>
                  <a:gd name="connsiteX2118" fmla="*/ 306043 w 1409728"/>
                  <a:gd name="connsiteY2118" fmla="*/ 422808 h 1158078"/>
                  <a:gd name="connsiteX2119" fmla="*/ 313424 w 1409728"/>
                  <a:gd name="connsiteY2119" fmla="*/ 422808 h 1158078"/>
                  <a:gd name="connsiteX2120" fmla="*/ 316657 w 1409728"/>
                  <a:gd name="connsiteY2120" fmla="*/ 425491 h 1158078"/>
                  <a:gd name="connsiteX2121" fmla="*/ 321177 w 1409728"/>
                  <a:gd name="connsiteY2121" fmla="*/ 425562 h 1158078"/>
                  <a:gd name="connsiteX2122" fmla="*/ 321388 w 1409728"/>
                  <a:gd name="connsiteY2122" fmla="*/ 426480 h 1158078"/>
                  <a:gd name="connsiteX2123" fmla="*/ 325697 w 1409728"/>
                  <a:gd name="connsiteY2123" fmla="*/ 450562 h 1158078"/>
                  <a:gd name="connsiteX2124" fmla="*/ 333747 w 1409728"/>
                  <a:gd name="connsiteY2124" fmla="*/ 445547 h 1158078"/>
                  <a:gd name="connsiteX2125" fmla="*/ 333818 w 1409728"/>
                  <a:gd name="connsiteY2125" fmla="*/ 445759 h 1158078"/>
                  <a:gd name="connsiteX2126" fmla="*/ 336643 w 1409728"/>
                  <a:gd name="connsiteY2126" fmla="*/ 443570 h 1158078"/>
                  <a:gd name="connsiteX2127" fmla="*/ 336572 w 1409728"/>
                  <a:gd name="connsiteY2127" fmla="*/ 443641 h 1158078"/>
                  <a:gd name="connsiteX2128" fmla="*/ 339186 w 1409728"/>
                  <a:gd name="connsiteY2128" fmla="*/ 443782 h 1158078"/>
                  <a:gd name="connsiteX2129" fmla="*/ 342911 w 1409728"/>
                  <a:gd name="connsiteY2129" fmla="*/ 447339 h 1158078"/>
                  <a:gd name="connsiteX2130" fmla="*/ 347965 w 1409728"/>
                  <a:gd name="connsiteY2130" fmla="*/ 447453 h 1158078"/>
                  <a:gd name="connsiteX2131" fmla="*/ 350768 w 1409728"/>
                  <a:gd name="connsiteY2131" fmla="*/ 455999 h 1158078"/>
                  <a:gd name="connsiteX2132" fmla="*/ 356417 w 1409728"/>
                  <a:gd name="connsiteY2132" fmla="*/ 449572 h 1158078"/>
                  <a:gd name="connsiteX2133" fmla="*/ 359435 w 1409728"/>
                  <a:gd name="connsiteY2133" fmla="*/ 453071 h 1158078"/>
                  <a:gd name="connsiteX2134" fmla="*/ 359383 w 1409728"/>
                  <a:gd name="connsiteY2134" fmla="*/ 453033 h 1158078"/>
                  <a:gd name="connsiteX2135" fmla="*/ 359524 w 1409728"/>
                  <a:gd name="connsiteY2135" fmla="*/ 453174 h 1158078"/>
                  <a:gd name="connsiteX2136" fmla="*/ 359435 w 1409728"/>
                  <a:gd name="connsiteY2136" fmla="*/ 453071 h 1158078"/>
                  <a:gd name="connsiteX2137" fmla="*/ 365624 w 1409728"/>
                  <a:gd name="connsiteY2137" fmla="*/ 457500 h 1158078"/>
                  <a:gd name="connsiteX2138" fmla="*/ 373719 w 1409728"/>
                  <a:gd name="connsiteY2138" fmla="*/ 455293 h 1158078"/>
                  <a:gd name="connsiteX2139" fmla="*/ 368846 w 1409728"/>
                  <a:gd name="connsiteY2139" fmla="*/ 447313 h 1158078"/>
                  <a:gd name="connsiteX2140" fmla="*/ 368846 w 1409728"/>
                  <a:gd name="connsiteY2140" fmla="*/ 435802 h 1158078"/>
                  <a:gd name="connsiteX2141" fmla="*/ 370259 w 1409728"/>
                  <a:gd name="connsiteY2141" fmla="*/ 425208 h 1158078"/>
                  <a:gd name="connsiteX2142" fmla="*/ 367363 w 1409728"/>
                  <a:gd name="connsiteY2142" fmla="*/ 414262 h 1158078"/>
                  <a:gd name="connsiteX2143" fmla="*/ 368210 w 1409728"/>
                  <a:gd name="connsiteY2143" fmla="*/ 403316 h 1158078"/>
                  <a:gd name="connsiteX2144" fmla="*/ 365739 w 1409728"/>
                  <a:gd name="connsiteY2144" fmla="*/ 397102 h 1158078"/>
                  <a:gd name="connsiteX2145" fmla="*/ 366657 w 1409728"/>
                  <a:gd name="connsiteY2145" fmla="*/ 396042 h 1158078"/>
                  <a:gd name="connsiteX2146" fmla="*/ 369129 w 1409728"/>
                  <a:gd name="connsiteY2146" fmla="*/ 397384 h 1158078"/>
                  <a:gd name="connsiteX2147" fmla="*/ 371530 w 1409728"/>
                  <a:gd name="connsiteY2147" fmla="*/ 397808 h 1158078"/>
                  <a:gd name="connsiteX2148" fmla="*/ 371812 w 1409728"/>
                  <a:gd name="connsiteY2148" fmla="*/ 397525 h 1158078"/>
                  <a:gd name="connsiteX2149" fmla="*/ 380075 w 1409728"/>
                  <a:gd name="connsiteY2149" fmla="*/ 401268 h 1158078"/>
                  <a:gd name="connsiteX2150" fmla="*/ 389891 w 1409728"/>
                  <a:gd name="connsiteY2150" fmla="*/ 403287 h 1158078"/>
                  <a:gd name="connsiteX2151" fmla="*/ 389891 w 1409728"/>
                  <a:gd name="connsiteY2151" fmla="*/ 406852 h 1158078"/>
                  <a:gd name="connsiteX2152" fmla="*/ 385513 w 1409728"/>
                  <a:gd name="connsiteY2152" fmla="*/ 411508 h 1158078"/>
                  <a:gd name="connsiteX2153" fmla="*/ 387137 w 1409728"/>
                  <a:gd name="connsiteY2153" fmla="*/ 422313 h 1158078"/>
                  <a:gd name="connsiteX2154" fmla="*/ 388055 w 1409728"/>
                  <a:gd name="connsiteY2154" fmla="*/ 422384 h 1158078"/>
                  <a:gd name="connsiteX2155" fmla="*/ 387984 w 1409728"/>
                  <a:gd name="connsiteY2155" fmla="*/ 422313 h 1158078"/>
                  <a:gd name="connsiteX2156" fmla="*/ 391516 w 1409728"/>
                  <a:gd name="connsiteY2156" fmla="*/ 424149 h 1158078"/>
                  <a:gd name="connsiteX2157" fmla="*/ 401473 w 1409728"/>
                  <a:gd name="connsiteY2157" fmla="*/ 424291 h 1158078"/>
                  <a:gd name="connsiteX2158" fmla="*/ 401403 w 1409728"/>
                  <a:gd name="connsiteY2158" fmla="*/ 424220 h 1158078"/>
                  <a:gd name="connsiteX2159" fmla="*/ 405357 w 1409728"/>
                  <a:gd name="connsiteY2159" fmla="*/ 426268 h 1158078"/>
                  <a:gd name="connsiteX2160" fmla="*/ 405216 w 1409728"/>
                  <a:gd name="connsiteY2160" fmla="*/ 426127 h 1158078"/>
                  <a:gd name="connsiteX2161" fmla="*/ 409242 w 1409728"/>
                  <a:gd name="connsiteY2161" fmla="*/ 429940 h 1158078"/>
                  <a:gd name="connsiteX2162" fmla="*/ 421812 w 1409728"/>
                  <a:gd name="connsiteY2162" fmla="*/ 435378 h 1158078"/>
                  <a:gd name="connsiteX2163" fmla="*/ 443422 w 1409728"/>
                  <a:gd name="connsiteY2163" fmla="*/ 434954 h 1158078"/>
                  <a:gd name="connsiteX2164" fmla="*/ 451473 w 1409728"/>
                  <a:gd name="connsiteY2164" fmla="*/ 432906 h 1158078"/>
                  <a:gd name="connsiteX2165" fmla="*/ 434100 w 1409728"/>
                  <a:gd name="connsiteY2165" fmla="*/ 427963 h 1158078"/>
                  <a:gd name="connsiteX2166" fmla="*/ 434171 w 1409728"/>
                  <a:gd name="connsiteY2166" fmla="*/ 428033 h 1158078"/>
                  <a:gd name="connsiteX2167" fmla="*/ 430443 w 1409728"/>
                  <a:gd name="connsiteY2167" fmla="*/ 426068 h 1158078"/>
                  <a:gd name="connsiteX2168" fmla="*/ 432318 w 1409728"/>
                  <a:gd name="connsiteY2168" fmla="*/ 418703 h 1158078"/>
                  <a:gd name="connsiteX2169" fmla="*/ 459241 w 1409728"/>
                  <a:gd name="connsiteY2169" fmla="*/ 414545 h 1158078"/>
                  <a:gd name="connsiteX2170" fmla="*/ 480144 w 1409728"/>
                  <a:gd name="connsiteY2170" fmla="*/ 407130 h 1158078"/>
                  <a:gd name="connsiteX2171" fmla="*/ 480074 w 1409728"/>
                  <a:gd name="connsiteY2171" fmla="*/ 407200 h 1158078"/>
                  <a:gd name="connsiteX2172" fmla="*/ 480145 w 1409728"/>
                  <a:gd name="connsiteY2172" fmla="*/ 407129 h 1158078"/>
                  <a:gd name="connsiteX2173" fmla="*/ 480144 w 1409728"/>
                  <a:gd name="connsiteY2173" fmla="*/ 407130 h 1158078"/>
                  <a:gd name="connsiteX2174" fmla="*/ 482122 w 1409728"/>
                  <a:gd name="connsiteY2174" fmla="*/ 405152 h 1158078"/>
                  <a:gd name="connsiteX2175" fmla="*/ 482051 w 1409728"/>
                  <a:gd name="connsiteY2175" fmla="*/ 405294 h 1158078"/>
                  <a:gd name="connsiteX2176" fmla="*/ 488831 w 1409728"/>
                  <a:gd name="connsiteY2176" fmla="*/ 402963 h 1158078"/>
                  <a:gd name="connsiteX2177" fmla="*/ 492080 w 1409728"/>
                  <a:gd name="connsiteY2177" fmla="*/ 382200 h 1158078"/>
                  <a:gd name="connsiteX2178" fmla="*/ 495422 w 1409728"/>
                  <a:gd name="connsiteY2178" fmla="*/ 372870 h 1158078"/>
                  <a:gd name="connsiteX2179" fmla="*/ 519622 w 1409728"/>
                  <a:gd name="connsiteY2179" fmla="*/ 370619 h 1158078"/>
                  <a:gd name="connsiteX2180" fmla="*/ 533675 w 1409728"/>
                  <a:gd name="connsiteY2180" fmla="*/ 365181 h 1158078"/>
                  <a:gd name="connsiteX2181" fmla="*/ 533534 w 1409728"/>
                  <a:gd name="connsiteY2181" fmla="*/ 365251 h 1158078"/>
                  <a:gd name="connsiteX2182" fmla="*/ 539960 w 1409728"/>
                  <a:gd name="connsiteY2182" fmla="*/ 364192 h 1158078"/>
                  <a:gd name="connsiteX2183" fmla="*/ 556486 w 1409728"/>
                  <a:gd name="connsiteY2183" fmla="*/ 364545 h 1158078"/>
                  <a:gd name="connsiteX2184" fmla="*/ 580921 w 1409728"/>
                  <a:gd name="connsiteY2184" fmla="*/ 366876 h 1158078"/>
                  <a:gd name="connsiteX2185" fmla="*/ 580215 w 1409728"/>
                  <a:gd name="connsiteY2185" fmla="*/ 353740 h 1158078"/>
                  <a:gd name="connsiteX2186" fmla="*/ 592291 w 1409728"/>
                  <a:gd name="connsiteY2186" fmla="*/ 352469 h 1158078"/>
                  <a:gd name="connsiteX2187" fmla="*/ 593067 w 1409728"/>
                  <a:gd name="connsiteY2187" fmla="*/ 349362 h 1158078"/>
                  <a:gd name="connsiteX2188" fmla="*/ 591019 w 1409728"/>
                  <a:gd name="connsiteY2188" fmla="*/ 345972 h 1158078"/>
                  <a:gd name="connsiteX2189" fmla="*/ 581557 w 1409728"/>
                  <a:gd name="connsiteY2189" fmla="*/ 342006 h 1158078"/>
                  <a:gd name="connsiteX2190" fmla="*/ 581557 w 1409728"/>
                  <a:gd name="connsiteY2190" fmla="*/ 338413 h 1158078"/>
                  <a:gd name="connsiteX2191" fmla="*/ 585370 w 1409728"/>
                  <a:gd name="connsiteY2191" fmla="*/ 336438 h 1158078"/>
                  <a:gd name="connsiteX2192" fmla="*/ 585017 w 1409728"/>
                  <a:gd name="connsiteY2192" fmla="*/ 336861 h 1158078"/>
                  <a:gd name="connsiteX2193" fmla="*/ 588972 w 1409728"/>
                  <a:gd name="connsiteY2193" fmla="*/ 332907 h 1158078"/>
                  <a:gd name="connsiteX2194" fmla="*/ 588830 w 1409728"/>
                  <a:gd name="connsiteY2194" fmla="*/ 333048 h 1158078"/>
                  <a:gd name="connsiteX2195" fmla="*/ 590862 w 1409728"/>
                  <a:gd name="connsiteY2195" fmla="*/ 329125 h 1158078"/>
                  <a:gd name="connsiteX2196" fmla="*/ 595257 w 1409728"/>
                  <a:gd name="connsiteY2196" fmla="*/ 325280 h 1158078"/>
                  <a:gd name="connsiteX2197" fmla="*/ 596316 w 1409728"/>
                  <a:gd name="connsiteY2197" fmla="*/ 325351 h 1158078"/>
                  <a:gd name="connsiteX2198" fmla="*/ 598441 w 1409728"/>
                  <a:gd name="connsiteY2198" fmla="*/ 323432 h 1158078"/>
                  <a:gd name="connsiteX2199" fmla="*/ 598435 w 1409728"/>
                  <a:gd name="connsiteY2199" fmla="*/ 323444 h 1158078"/>
                  <a:gd name="connsiteX2200" fmla="*/ 598506 w 1409728"/>
                  <a:gd name="connsiteY2200" fmla="*/ 323373 h 1158078"/>
                  <a:gd name="connsiteX2201" fmla="*/ 598441 w 1409728"/>
                  <a:gd name="connsiteY2201" fmla="*/ 323432 h 1158078"/>
                  <a:gd name="connsiteX2202" fmla="*/ 600483 w 1409728"/>
                  <a:gd name="connsiteY2202" fmla="*/ 319560 h 1158078"/>
                  <a:gd name="connsiteX2203" fmla="*/ 600341 w 1409728"/>
                  <a:gd name="connsiteY2203" fmla="*/ 319701 h 1158078"/>
                  <a:gd name="connsiteX2204" fmla="*/ 602319 w 1409728"/>
                  <a:gd name="connsiteY2204" fmla="*/ 317653 h 1158078"/>
                  <a:gd name="connsiteX2205" fmla="*/ 602248 w 1409728"/>
                  <a:gd name="connsiteY2205" fmla="*/ 317724 h 1158078"/>
                  <a:gd name="connsiteX2206" fmla="*/ 604226 w 1409728"/>
                  <a:gd name="connsiteY2206" fmla="*/ 315675 h 1158078"/>
                  <a:gd name="connsiteX2207" fmla="*/ 604155 w 1409728"/>
                  <a:gd name="connsiteY2207" fmla="*/ 315746 h 1158078"/>
                  <a:gd name="connsiteX2208" fmla="*/ 608039 w 1409728"/>
                  <a:gd name="connsiteY2208" fmla="*/ 306777 h 1158078"/>
                  <a:gd name="connsiteX2209" fmla="*/ 611994 w 1409728"/>
                  <a:gd name="connsiteY2209" fmla="*/ 292795 h 1158078"/>
                  <a:gd name="connsiteX2210" fmla="*/ 613901 w 1409728"/>
                  <a:gd name="connsiteY2210" fmla="*/ 292159 h 1158078"/>
                  <a:gd name="connsiteX2211" fmla="*/ 613406 w 1409728"/>
                  <a:gd name="connsiteY2211" fmla="*/ 290393 h 1158078"/>
                  <a:gd name="connsiteX2212" fmla="*/ 615525 w 1409728"/>
                  <a:gd name="connsiteY2212" fmla="*/ 291876 h 1158078"/>
                  <a:gd name="connsiteX2213" fmla="*/ 615384 w 1409728"/>
                  <a:gd name="connsiteY2213" fmla="*/ 291806 h 1158078"/>
                  <a:gd name="connsiteX2214" fmla="*/ 622728 w 1409728"/>
                  <a:gd name="connsiteY2214" fmla="*/ 295196 h 1158078"/>
                  <a:gd name="connsiteX2215" fmla="*/ 623082 w 1409728"/>
                  <a:gd name="connsiteY2215" fmla="*/ 298868 h 1158078"/>
                  <a:gd name="connsiteX2216" fmla="*/ 625059 w 1409728"/>
                  <a:gd name="connsiteY2216" fmla="*/ 302470 h 1158078"/>
                  <a:gd name="connsiteX2217" fmla="*/ 624988 w 1409728"/>
                  <a:gd name="connsiteY2217" fmla="*/ 302399 h 1158078"/>
                  <a:gd name="connsiteX2218" fmla="*/ 626869 w 1409728"/>
                  <a:gd name="connsiteY2218" fmla="*/ 307972 h 1158078"/>
                  <a:gd name="connsiteX2219" fmla="*/ 621219 w 1409728"/>
                  <a:gd name="connsiteY2219" fmla="*/ 311762 h 1158078"/>
                  <a:gd name="connsiteX2220" fmla="*/ 621245 w 1409728"/>
                  <a:gd name="connsiteY2220" fmla="*/ 311721 h 1158078"/>
                  <a:gd name="connsiteX2221" fmla="*/ 621175 w 1409728"/>
                  <a:gd name="connsiteY2221" fmla="*/ 311792 h 1158078"/>
                  <a:gd name="connsiteX2222" fmla="*/ 621219 w 1409728"/>
                  <a:gd name="connsiteY2222" fmla="*/ 311762 h 1158078"/>
                  <a:gd name="connsiteX2223" fmla="*/ 618120 w 1409728"/>
                  <a:gd name="connsiteY2223" fmla="*/ 316611 h 1158078"/>
                  <a:gd name="connsiteX2224" fmla="*/ 621245 w 1409728"/>
                  <a:gd name="connsiteY2224" fmla="*/ 322455 h 1158078"/>
                  <a:gd name="connsiteX2225" fmla="*/ 622093 w 1409728"/>
                  <a:gd name="connsiteY2225" fmla="*/ 323373 h 1158078"/>
                  <a:gd name="connsiteX2226" fmla="*/ 625765 w 1409728"/>
                  <a:gd name="connsiteY2226" fmla="*/ 325845 h 1158078"/>
                  <a:gd name="connsiteX2227" fmla="*/ 634310 w 1409728"/>
                  <a:gd name="connsiteY2227" fmla="*/ 325633 h 1158078"/>
                  <a:gd name="connsiteX2228" fmla="*/ 634804 w 1409728"/>
                  <a:gd name="connsiteY2228" fmla="*/ 317582 h 1158078"/>
                  <a:gd name="connsiteX2229" fmla="*/ 634804 w 1409728"/>
                  <a:gd name="connsiteY2229" fmla="*/ 315829 h 1158078"/>
                  <a:gd name="connsiteX2230" fmla="*/ 645680 w 1409728"/>
                  <a:gd name="connsiteY2230" fmla="*/ 316735 h 1158078"/>
                  <a:gd name="connsiteX2231" fmla="*/ 644762 w 1409728"/>
                  <a:gd name="connsiteY2231" fmla="*/ 313981 h 1158078"/>
                  <a:gd name="connsiteX2232" fmla="*/ 639254 w 1409728"/>
                  <a:gd name="connsiteY2232" fmla="*/ 302046 h 1158078"/>
                  <a:gd name="connsiteX2233" fmla="*/ 636570 w 1409728"/>
                  <a:gd name="connsiteY2233" fmla="*/ 300280 h 1158078"/>
                  <a:gd name="connsiteX2234" fmla="*/ 636641 w 1409728"/>
                  <a:gd name="connsiteY2234" fmla="*/ 300422 h 1158078"/>
                  <a:gd name="connsiteX2235" fmla="*/ 634664 w 1409728"/>
                  <a:gd name="connsiteY2235" fmla="*/ 297455 h 1158078"/>
                  <a:gd name="connsiteX2236" fmla="*/ 634664 w 1409728"/>
                  <a:gd name="connsiteY2236" fmla="*/ 296749 h 1158078"/>
                  <a:gd name="connsiteX2237" fmla="*/ 634803 w 1409728"/>
                  <a:gd name="connsiteY2237" fmla="*/ 285299 h 1158078"/>
                  <a:gd name="connsiteX2238" fmla="*/ 654296 w 1409728"/>
                  <a:gd name="connsiteY2238" fmla="*/ 282554 h 1158078"/>
                  <a:gd name="connsiteX2239" fmla="*/ 656980 w 1409728"/>
                  <a:gd name="connsiteY2239" fmla="*/ 288769 h 1158078"/>
                  <a:gd name="connsiteX2240" fmla="*/ 662488 w 1409728"/>
                  <a:gd name="connsiteY2240" fmla="*/ 285167 h 1158078"/>
                  <a:gd name="connsiteX2241" fmla="*/ 662488 w 1409728"/>
                  <a:gd name="connsiteY2241" fmla="*/ 285379 h 1158078"/>
                  <a:gd name="connsiteX2242" fmla="*/ 666302 w 1409728"/>
                  <a:gd name="connsiteY2242" fmla="*/ 283261 h 1158078"/>
                  <a:gd name="connsiteX2243" fmla="*/ 666231 w 1409728"/>
                  <a:gd name="connsiteY2243" fmla="*/ 283402 h 1158078"/>
                  <a:gd name="connsiteX2244" fmla="*/ 674847 w 1409728"/>
                  <a:gd name="connsiteY2244" fmla="*/ 284320 h 1158078"/>
                  <a:gd name="connsiteX2245" fmla="*/ 675694 w 1409728"/>
                  <a:gd name="connsiteY2245" fmla="*/ 285167 h 1158078"/>
                  <a:gd name="connsiteX2246" fmla="*/ 678660 w 1409728"/>
                  <a:gd name="connsiteY2246" fmla="*/ 287216 h 1158078"/>
                  <a:gd name="connsiteX2247" fmla="*/ 678519 w 1409728"/>
                  <a:gd name="connsiteY2247" fmla="*/ 287144 h 1158078"/>
                  <a:gd name="connsiteX2248" fmla="*/ 680567 w 1409728"/>
                  <a:gd name="connsiteY2248" fmla="*/ 289193 h 1158078"/>
                  <a:gd name="connsiteX2249" fmla="*/ 680496 w 1409728"/>
                  <a:gd name="connsiteY2249" fmla="*/ 289193 h 1158078"/>
                  <a:gd name="connsiteX2250" fmla="*/ 686711 w 1409728"/>
                  <a:gd name="connsiteY2250" fmla="*/ 297667 h 1158078"/>
                  <a:gd name="connsiteX2251" fmla="*/ 692573 w 1409728"/>
                  <a:gd name="connsiteY2251" fmla="*/ 290464 h 1158078"/>
                  <a:gd name="connsiteX2252" fmla="*/ 686429 w 1409728"/>
                  <a:gd name="connsiteY2252" fmla="*/ 287851 h 1158078"/>
                  <a:gd name="connsiteX2253" fmla="*/ 689068 w 1409728"/>
                  <a:gd name="connsiteY2253" fmla="*/ 280877 h 1158078"/>
                  <a:gd name="connsiteX2254" fmla="*/ 690371 w 1409728"/>
                  <a:gd name="connsiteY2254" fmla="*/ 273864 h 1158078"/>
                  <a:gd name="connsiteX2255" fmla="*/ 707473 w 1409728"/>
                  <a:gd name="connsiteY2255" fmla="*/ 273515 h 1158078"/>
                  <a:gd name="connsiteX2256" fmla="*/ 717502 w 1409728"/>
                  <a:gd name="connsiteY2256" fmla="*/ 276481 h 1158078"/>
                  <a:gd name="connsiteX2257" fmla="*/ 715312 w 1409728"/>
                  <a:gd name="connsiteY2257" fmla="*/ 284744 h 1158078"/>
                  <a:gd name="connsiteX2258" fmla="*/ 716921 w 1409728"/>
                  <a:gd name="connsiteY2258" fmla="*/ 289080 h 1158078"/>
                  <a:gd name="connsiteX2259" fmla="*/ 716866 w 1409728"/>
                  <a:gd name="connsiteY2259" fmla="*/ 289051 h 1158078"/>
                  <a:gd name="connsiteX2260" fmla="*/ 716937 w 1409728"/>
                  <a:gd name="connsiteY2260" fmla="*/ 289122 h 1158078"/>
                  <a:gd name="connsiteX2261" fmla="*/ 716921 w 1409728"/>
                  <a:gd name="connsiteY2261" fmla="*/ 289080 h 1158078"/>
                  <a:gd name="connsiteX2262" fmla="*/ 722727 w 1409728"/>
                  <a:gd name="connsiteY2262" fmla="*/ 292088 h 1158078"/>
                  <a:gd name="connsiteX2263" fmla="*/ 724211 w 1409728"/>
                  <a:gd name="connsiteY2263" fmla="*/ 283473 h 1158078"/>
                  <a:gd name="connsiteX2264" fmla="*/ 724634 w 1409728"/>
                  <a:gd name="connsiteY2264" fmla="*/ 282413 h 1158078"/>
                  <a:gd name="connsiteX2265" fmla="*/ 727812 w 1409728"/>
                  <a:gd name="connsiteY2265" fmla="*/ 289193 h 1158078"/>
                  <a:gd name="connsiteX2266" fmla="*/ 728095 w 1409728"/>
                  <a:gd name="connsiteY2266" fmla="*/ 302682 h 1158078"/>
                  <a:gd name="connsiteX2267" fmla="*/ 732252 w 1409728"/>
                  <a:gd name="connsiteY2267" fmla="*/ 286721 h 1158078"/>
                  <a:gd name="connsiteX2268" fmla="*/ 732332 w 1409728"/>
                  <a:gd name="connsiteY2268" fmla="*/ 271828 h 1158078"/>
                  <a:gd name="connsiteX2269" fmla="*/ 734235 w 1409728"/>
                  <a:gd name="connsiteY2269" fmla="*/ 268218 h 1158078"/>
                  <a:gd name="connsiteX2270" fmla="*/ 737981 w 1409728"/>
                  <a:gd name="connsiteY2270" fmla="*/ 268218 h 1158078"/>
                  <a:gd name="connsiteX2271" fmla="*/ 737841 w 1409728"/>
                  <a:gd name="connsiteY2271" fmla="*/ 268077 h 1158078"/>
                  <a:gd name="connsiteX2272" fmla="*/ 759945 w 1409728"/>
                  <a:gd name="connsiteY2272" fmla="*/ 281283 h 1158078"/>
                  <a:gd name="connsiteX2273" fmla="*/ 765312 w 1409728"/>
                  <a:gd name="connsiteY2273" fmla="*/ 282272 h 1158078"/>
                  <a:gd name="connsiteX2274" fmla="*/ 757614 w 1409728"/>
                  <a:gd name="connsiteY2274" fmla="*/ 272058 h 1158078"/>
                  <a:gd name="connsiteX2275" fmla="*/ 747593 w 1409728"/>
                  <a:gd name="connsiteY2275" fmla="*/ 266034 h 1158078"/>
                  <a:gd name="connsiteX2276" fmla="*/ 745680 w 1409728"/>
                  <a:gd name="connsiteY2276" fmla="*/ 264052 h 1158078"/>
                  <a:gd name="connsiteX2277" fmla="*/ 745750 w 1409728"/>
                  <a:gd name="connsiteY2277" fmla="*/ 264122 h 1158078"/>
                  <a:gd name="connsiteX2278" fmla="*/ 738970 w 1409728"/>
                  <a:gd name="connsiteY2278" fmla="*/ 245831 h 1158078"/>
                  <a:gd name="connsiteX2279" fmla="*/ 745115 w 1409728"/>
                  <a:gd name="connsiteY2279" fmla="*/ 243431 h 1158078"/>
                  <a:gd name="connsiteX2280" fmla="*/ 747586 w 1409728"/>
                  <a:gd name="connsiteY2280" fmla="*/ 233544 h 1158078"/>
                  <a:gd name="connsiteX2281" fmla="*/ 747657 w 1409728"/>
                  <a:gd name="connsiteY2281" fmla="*/ 233614 h 1158078"/>
                  <a:gd name="connsiteX2282" fmla="*/ 745680 w 1409728"/>
                  <a:gd name="connsiteY2282" fmla="*/ 229659 h 1158078"/>
                  <a:gd name="connsiteX2283" fmla="*/ 745750 w 1409728"/>
                  <a:gd name="connsiteY2283" fmla="*/ 229730 h 1158078"/>
                  <a:gd name="connsiteX2284" fmla="*/ 745750 w 1409728"/>
                  <a:gd name="connsiteY2284" fmla="*/ 215606 h 1158078"/>
                  <a:gd name="connsiteX2285" fmla="*/ 745821 w 1409728"/>
                  <a:gd name="connsiteY2285" fmla="*/ 192019 h 1158078"/>
                  <a:gd name="connsiteX2286" fmla="*/ 741866 w 1409728"/>
                  <a:gd name="connsiteY2286" fmla="*/ 185662 h 1158078"/>
                  <a:gd name="connsiteX2287" fmla="*/ 741936 w 1409728"/>
                  <a:gd name="connsiteY2287" fmla="*/ 185733 h 1158078"/>
                  <a:gd name="connsiteX2288" fmla="*/ 739959 w 1409728"/>
                  <a:gd name="connsiteY2288" fmla="*/ 183755 h 1158078"/>
                  <a:gd name="connsiteX2289" fmla="*/ 740030 w 1409728"/>
                  <a:gd name="connsiteY2289" fmla="*/ 183755 h 1158078"/>
                  <a:gd name="connsiteX2290" fmla="*/ 739323 w 1409728"/>
                  <a:gd name="connsiteY2290" fmla="*/ 179942 h 1158078"/>
                  <a:gd name="connsiteX2291" fmla="*/ 735095 w 1409728"/>
                  <a:gd name="connsiteY2291" fmla="*/ 183694 h 1158078"/>
                  <a:gd name="connsiteX2292" fmla="*/ 732261 w 1409728"/>
                  <a:gd name="connsiteY2292" fmla="*/ 180860 h 1158078"/>
                  <a:gd name="connsiteX2293" fmla="*/ 732403 w 1409728"/>
                  <a:gd name="connsiteY2293" fmla="*/ 180930 h 1158078"/>
                  <a:gd name="connsiteX2294" fmla="*/ 736004 w 1409728"/>
                  <a:gd name="connsiteY2294" fmla="*/ 156919 h 1158078"/>
                  <a:gd name="connsiteX2295" fmla="*/ 742572 w 1409728"/>
                  <a:gd name="connsiteY2295" fmla="*/ 139900 h 1158078"/>
                  <a:gd name="connsiteX2296" fmla="*/ 743843 w 1409728"/>
                  <a:gd name="connsiteY2296" fmla="*/ 139547 h 1158078"/>
                  <a:gd name="connsiteX2297" fmla="*/ 743702 w 1409728"/>
                  <a:gd name="connsiteY2297" fmla="*/ 137499 h 1158078"/>
                  <a:gd name="connsiteX2298" fmla="*/ 743773 w 1409728"/>
                  <a:gd name="connsiteY2298" fmla="*/ 136157 h 1158078"/>
                  <a:gd name="connsiteX2299" fmla="*/ 751753 w 1409728"/>
                  <a:gd name="connsiteY2299" fmla="*/ 133827 h 1158078"/>
                  <a:gd name="connsiteX2300" fmla="*/ 755002 w 1409728"/>
                  <a:gd name="connsiteY2300" fmla="*/ 130155 h 1158078"/>
                  <a:gd name="connsiteX2301" fmla="*/ 751400 w 1409728"/>
                  <a:gd name="connsiteY2301" fmla="*/ 128248 h 1158078"/>
                  <a:gd name="connsiteX2302" fmla="*/ 751541 w 1409728"/>
                  <a:gd name="connsiteY2302" fmla="*/ 128389 h 1158078"/>
                  <a:gd name="connsiteX2303" fmla="*/ 749634 w 1409728"/>
                  <a:gd name="connsiteY2303" fmla="*/ 126482 h 1158078"/>
                  <a:gd name="connsiteX2304" fmla="*/ 749634 w 1409728"/>
                  <a:gd name="connsiteY2304" fmla="*/ 118855 h 1158078"/>
                  <a:gd name="connsiteX2305" fmla="*/ 749563 w 1409728"/>
                  <a:gd name="connsiteY2305" fmla="*/ 118926 h 1158078"/>
                  <a:gd name="connsiteX2306" fmla="*/ 753383 w 1409728"/>
                  <a:gd name="connsiteY2306" fmla="*/ 111286 h 1158078"/>
                  <a:gd name="connsiteX2307" fmla="*/ 766159 w 1409728"/>
                  <a:gd name="connsiteY2307" fmla="*/ 109180 h 1158078"/>
                  <a:gd name="connsiteX2308" fmla="*/ 783038 w 1409728"/>
                  <a:gd name="connsiteY2308" fmla="*/ 105437 h 1158078"/>
                  <a:gd name="connsiteX2309" fmla="*/ 783108 w 1409728"/>
                  <a:gd name="connsiteY2309" fmla="*/ 105649 h 1158078"/>
                  <a:gd name="connsiteX2310" fmla="*/ 785933 w 1409728"/>
                  <a:gd name="connsiteY2310" fmla="*/ 103460 h 1158078"/>
                  <a:gd name="connsiteX2311" fmla="*/ 785792 w 1409728"/>
                  <a:gd name="connsiteY2311" fmla="*/ 103601 h 1158078"/>
                  <a:gd name="connsiteX2312" fmla="*/ 787804 w 1409728"/>
                  <a:gd name="connsiteY2312" fmla="*/ 101659 h 1158078"/>
                  <a:gd name="connsiteX2313" fmla="*/ 787770 w 1409728"/>
                  <a:gd name="connsiteY2313" fmla="*/ 101694 h 1158078"/>
                  <a:gd name="connsiteX2314" fmla="*/ 787840 w 1409728"/>
                  <a:gd name="connsiteY2314" fmla="*/ 101624 h 1158078"/>
                  <a:gd name="connsiteX2315" fmla="*/ 787804 w 1409728"/>
                  <a:gd name="connsiteY2315" fmla="*/ 101659 h 1158078"/>
                  <a:gd name="connsiteX2316" fmla="*/ 789747 w 1409728"/>
                  <a:gd name="connsiteY2316" fmla="*/ 99646 h 1158078"/>
                  <a:gd name="connsiteX2317" fmla="*/ 789676 w 1409728"/>
                  <a:gd name="connsiteY2317" fmla="*/ 99717 h 1158078"/>
                  <a:gd name="connsiteX2318" fmla="*/ 791725 w 1409728"/>
                  <a:gd name="connsiteY2318" fmla="*/ 95832 h 1158078"/>
                  <a:gd name="connsiteX2319" fmla="*/ 791653 w 1409728"/>
                  <a:gd name="connsiteY2319" fmla="*/ 95974 h 1158078"/>
                  <a:gd name="connsiteX2320" fmla="*/ 793631 w 1409728"/>
                  <a:gd name="connsiteY2320" fmla="*/ 93926 h 1158078"/>
                  <a:gd name="connsiteX2321" fmla="*/ 793560 w 1409728"/>
                  <a:gd name="connsiteY2321" fmla="*/ 93997 h 1158078"/>
                  <a:gd name="connsiteX2322" fmla="*/ 795679 w 1409728"/>
                  <a:gd name="connsiteY2322" fmla="*/ 89194 h 1158078"/>
                  <a:gd name="connsiteX2323" fmla="*/ 795467 w 1409728"/>
                  <a:gd name="connsiteY2323" fmla="*/ 89194 h 1158078"/>
                  <a:gd name="connsiteX2324" fmla="*/ 804365 w 1409728"/>
                  <a:gd name="connsiteY2324" fmla="*/ 83827 h 1158078"/>
                  <a:gd name="connsiteX2325" fmla="*/ 814536 w 1409728"/>
                  <a:gd name="connsiteY2325" fmla="*/ 78672 h 1158078"/>
                  <a:gd name="connsiteX2326" fmla="*/ 818560 w 1409728"/>
                  <a:gd name="connsiteY2326" fmla="*/ 80296 h 1158078"/>
                  <a:gd name="connsiteX2327" fmla="*/ 816441 w 1409728"/>
                  <a:gd name="connsiteY2327" fmla="*/ 83262 h 1158078"/>
                  <a:gd name="connsiteX2328" fmla="*/ 813546 w 1409728"/>
                  <a:gd name="connsiteY2328" fmla="*/ 89053 h 1158078"/>
                  <a:gd name="connsiteX2329" fmla="*/ 813546 w 1409728"/>
                  <a:gd name="connsiteY2329" fmla="*/ 105225 h 1158078"/>
                  <a:gd name="connsiteX2330" fmla="*/ 808814 w 1409728"/>
                  <a:gd name="connsiteY2330" fmla="*/ 111864 h 1158078"/>
                  <a:gd name="connsiteX2331" fmla="*/ 806767 w 1409728"/>
                  <a:gd name="connsiteY2331" fmla="*/ 117725 h 1158078"/>
                  <a:gd name="connsiteX2332" fmla="*/ 806837 w 1409728"/>
                  <a:gd name="connsiteY2332" fmla="*/ 117584 h 1158078"/>
                  <a:gd name="connsiteX2333" fmla="*/ 802529 w 1409728"/>
                  <a:gd name="connsiteY2333" fmla="*/ 137640 h 1158078"/>
                  <a:gd name="connsiteX2334" fmla="*/ 806837 w 1409728"/>
                  <a:gd name="connsiteY2334" fmla="*/ 139829 h 1158078"/>
                  <a:gd name="connsiteX2335" fmla="*/ 806767 w 1409728"/>
                  <a:gd name="connsiteY2335" fmla="*/ 139759 h 1158078"/>
                  <a:gd name="connsiteX2336" fmla="*/ 818348 w 1409728"/>
                  <a:gd name="connsiteY2336" fmla="*/ 141736 h 1158078"/>
                  <a:gd name="connsiteX2337" fmla="*/ 818066 w 1409728"/>
                  <a:gd name="connsiteY2337" fmla="*/ 141807 h 1158078"/>
                  <a:gd name="connsiteX2338" fmla="*/ 821950 w 1409728"/>
                  <a:gd name="connsiteY2338" fmla="*/ 145762 h 1158078"/>
                  <a:gd name="connsiteX2339" fmla="*/ 821879 w 1409728"/>
                  <a:gd name="connsiteY2339" fmla="*/ 145691 h 1158078"/>
                  <a:gd name="connsiteX2340" fmla="*/ 821879 w 1409728"/>
                  <a:gd name="connsiteY2340" fmla="*/ 151341 h 1158078"/>
                  <a:gd name="connsiteX2341" fmla="*/ 821950 w 1409728"/>
                  <a:gd name="connsiteY2341" fmla="*/ 151270 h 1158078"/>
                  <a:gd name="connsiteX2342" fmla="*/ 810439 w 1409728"/>
                  <a:gd name="connsiteY2342" fmla="*/ 158120 h 1158078"/>
                  <a:gd name="connsiteX2343" fmla="*/ 808512 w 1409728"/>
                  <a:gd name="connsiteY2343" fmla="*/ 160804 h 1158078"/>
                  <a:gd name="connsiteX2344" fmla="*/ 804958 w 1409728"/>
                  <a:gd name="connsiteY2344" fmla="*/ 160804 h 1158078"/>
                  <a:gd name="connsiteX2345" fmla="*/ 806555 w 1409728"/>
                  <a:gd name="connsiteY2345" fmla="*/ 152682 h 1158078"/>
                  <a:gd name="connsiteX2346" fmla="*/ 800834 w 1409728"/>
                  <a:gd name="connsiteY2346" fmla="*/ 157061 h 1158078"/>
                  <a:gd name="connsiteX2347" fmla="*/ 797303 w 1409728"/>
                  <a:gd name="connsiteY2347" fmla="*/ 161510 h 1158078"/>
                  <a:gd name="connsiteX2348" fmla="*/ 796886 w 1409728"/>
                  <a:gd name="connsiteY2348" fmla="*/ 170417 h 1158078"/>
                  <a:gd name="connsiteX2349" fmla="*/ 785933 w 1409728"/>
                  <a:gd name="connsiteY2349" fmla="*/ 171891 h 1158078"/>
                  <a:gd name="connsiteX2350" fmla="*/ 785381 w 1409728"/>
                  <a:gd name="connsiteY2350" fmla="*/ 178106 h 1158078"/>
                  <a:gd name="connsiteX2351" fmla="*/ 777529 w 1409728"/>
                  <a:gd name="connsiteY2351" fmla="*/ 178106 h 1158078"/>
                  <a:gd name="connsiteX2352" fmla="*/ 779578 w 1409728"/>
                  <a:gd name="connsiteY2352" fmla="*/ 185874 h 1158078"/>
                  <a:gd name="connsiteX2353" fmla="*/ 779789 w 1409728"/>
                  <a:gd name="connsiteY2353" fmla="*/ 185733 h 1158078"/>
                  <a:gd name="connsiteX2354" fmla="*/ 776682 w 1409728"/>
                  <a:gd name="connsiteY2354" fmla="*/ 187852 h 1158078"/>
                  <a:gd name="connsiteX2355" fmla="*/ 776046 w 1409728"/>
                  <a:gd name="connsiteY2355" fmla="*/ 187710 h 1158078"/>
                  <a:gd name="connsiteX2356" fmla="*/ 774351 w 1409728"/>
                  <a:gd name="connsiteY2356" fmla="*/ 197244 h 1158078"/>
                  <a:gd name="connsiteX2357" fmla="*/ 770679 w 1409728"/>
                  <a:gd name="connsiteY2357" fmla="*/ 203600 h 1158078"/>
                  <a:gd name="connsiteX2358" fmla="*/ 766442 w 1409728"/>
                  <a:gd name="connsiteY2358" fmla="*/ 210874 h 1158078"/>
                  <a:gd name="connsiteX2359" fmla="*/ 770114 w 1409728"/>
                  <a:gd name="connsiteY2359" fmla="*/ 212852 h 1158078"/>
                  <a:gd name="connsiteX2360" fmla="*/ 770044 w 1409728"/>
                  <a:gd name="connsiteY2360" fmla="*/ 212781 h 1158078"/>
                  <a:gd name="connsiteX2361" fmla="*/ 773928 w 1409728"/>
                  <a:gd name="connsiteY2361" fmla="*/ 214829 h 1158078"/>
                  <a:gd name="connsiteX2362" fmla="*/ 773857 w 1409728"/>
                  <a:gd name="connsiteY2362" fmla="*/ 214829 h 1158078"/>
                  <a:gd name="connsiteX2363" fmla="*/ 775411 w 1409728"/>
                  <a:gd name="connsiteY2363" fmla="*/ 222315 h 1158078"/>
                  <a:gd name="connsiteX2364" fmla="*/ 774775 w 1409728"/>
                  <a:gd name="connsiteY2364" fmla="*/ 226199 h 1158078"/>
                  <a:gd name="connsiteX2365" fmla="*/ 779507 w 1409728"/>
                  <a:gd name="connsiteY2365" fmla="*/ 230039 h 1158078"/>
                  <a:gd name="connsiteX2366" fmla="*/ 779578 w 1409728"/>
                  <a:gd name="connsiteY2366" fmla="*/ 239687 h 1158078"/>
                  <a:gd name="connsiteX2367" fmla="*/ 779578 w 1409728"/>
                  <a:gd name="connsiteY2367" fmla="*/ 240394 h 1158078"/>
                  <a:gd name="connsiteX2368" fmla="*/ 772021 w 1409728"/>
                  <a:gd name="connsiteY2368" fmla="*/ 244913 h 1158078"/>
                  <a:gd name="connsiteX2369" fmla="*/ 780284 w 1409728"/>
                  <a:gd name="connsiteY2369" fmla="*/ 245620 h 1158078"/>
                  <a:gd name="connsiteX2370" fmla="*/ 780425 w 1409728"/>
                  <a:gd name="connsiteY2370" fmla="*/ 245337 h 1158078"/>
                  <a:gd name="connsiteX2371" fmla="*/ 783391 w 1409728"/>
                  <a:gd name="connsiteY2371" fmla="*/ 248303 h 1158078"/>
                  <a:gd name="connsiteX2372" fmla="*/ 784238 w 1409728"/>
                  <a:gd name="connsiteY2372" fmla="*/ 249151 h 1158078"/>
                  <a:gd name="connsiteX2373" fmla="*/ 788828 w 1409728"/>
                  <a:gd name="connsiteY2373" fmla="*/ 251058 h 1158078"/>
                  <a:gd name="connsiteX2374" fmla="*/ 794832 w 1409728"/>
                  <a:gd name="connsiteY2374" fmla="*/ 252046 h 1158078"/>
                  <a:gd name="connsiteX2375" fmla="*/ 797727 w 1409728"/>
                  <a:gd name="connsiteY2375" fmla="*/ 255083 h 1158078"/>
                  <a:gd name="connsiteX2376" fmla="*/ 806484 w 1409728"/>
                  <a:gd name="connsiteY2376" fmla="*/ 252965 h 1158078"/>
                  <a:gd name="connsiteX2377" fmla="*/ 806342 w 1409728"/>
                  <a:gd name="connsiteY2377" fmla="*/ 253105 h 1158078"/>
                  <a:gd name="connsiteX2378" fmla="*/ 809017 w 1409728"/>
                  <a:gd name="connsiteY2378" fmla="*/ 258455 h 1158078"/>
                  <a:gd name="connsiteX2379" fmla="*/ 808044 w 1409728"/>
                  <a:gd name="connsiteY2379" fmla="*/ 264294 h 1158078"/>
                  <a:gd name="connsiteX2380" fmla="*/ 799492 w 1409728"/>
                  <a:gd name="connsiteY2380" fmla="*/ 266241 h 1158078"/>
                  <a:gd name="connsiteX2381" fmla="*/ 797727 w 1409728"/>
                  <a:gd name="connsiteY2381" fmla="*/ 270195 h 1158078"/>
                  <a:gd name="connsiteX2382" fmla="*/ 807544 w 1409728"/>
                  <a:gd name="connsiteY2382" fmla="*/ 273232 h 1158078"/>
                  <a:gd name="connsiteX2383" fmla="*/ 813899 w 1409728"/>
                  <a:gd name="connsiteY2383" fmla="*/ 272244 h 1158078"/>
                  <a:gd name="connsiteX2384" fmla="*/ 813758 w 1409728"/>
                  <a:gd name="connsiteY2384" fmla="*/ 272173 h 1158078"/>
                  <a:gd name="connsiteX2385" fmla="*/ 821614 w 1409728"/>
                  <a:gd name="connsiteY2385" fmla="*/ 272103 h 1158078"/>
                  <a:gd name="connsiteX2386" fmla="*/ 821526 w 1409728"/>
                  <a:gd name="connsiteY2386" fmla="*/ 272173 h 1158078"/>
                  <a:gd name="connsiteX2387" fmla="*/ 821668 w 1409728"/>
                  <a:gd name="connsiteY2387" fmla="*/ 272102 h 1158078"/>
                  <a:gd name="connsiteX2388" fmla="*/ 821614 w 1409728"/>
                  <a:gd name="connsiteY2388" fmla="*/ 272103 h 1158078"/>
                  <a:gd name="connsiteX2389" fmla="*/ 824069 w 1409728"/>
                  <a:gd name="connsiteY2389" fmla="*/ 270125 h 1158078"/>
                  <a:gd name="connsiteX2390" fmla="*/ 825340 w 1409728"/>
                  <a:gd name="connsiteY2390" fmla="*/ 268925 h 1158078"/>
                  <a:gd name="connsiteX2391" fmla="*/ 838405 w 1409728"/>
                  <a:gd name="connsiteY2391" fmla="*/ 268289 h 1158078"/>
                  <a:gd name="connsiteX2392" fmla="*/ 840805 w 1409728"/>
                  <a:gd name="connsiteY2392" fmla="*/ 265464 h 1158078"/>
                  <a:gd name="connsiteX2393" fmla="*/ 844478 w 1409728"/>
                  <a:gd name="connsiteY2393" fmla="*/ 264193 h 1158078"/>
                  <a:gd name="connsiteX2394" fmla="*/ 848080 w 1409728"/>
                  <a:gd name="connsiteY2394" fmla="*/ 264546 h 1158078"/>
                  <a:gd name="connsiteX2395" fmla="*/ 849916 w 1409728"/>
                  <a:gd name="connsiteY2395" fmla="*/ 266241 h 1158078"/>
                  <a:gd name="connsiteX2396" fmla="*/ 865523 w 1409728"/>
                  <a:gd name="connsiteY2396" fmla="*/ 261368 h 1158078"/>
                  <a:gd name="connsiteX2397" fmla="*/ 869266 w 1409728"/>
                  <a:gd name="connsiteY2397" fmla="*/ 265464 h 1158078"/>
                  <a:gd name="connsiteX2398" fmla="*/ 872091 w 1409728"/>
                  <a:gd name="connsiteY2398" fmla="*/ 268289 h 1158078"/>
                  <a:gd name="connsiteX2399" fmla="*/ 877520 w 1409728"/>
                  <a:gd name="connsiteY2399" fmla="*/ 272862 h 1158078"/>
                  <a:gd name="connsiteX2400" fmla="*/ 884458 w 1409728"/>
                  <a:gd name="connsiteY2400" fmla="*/ 272255 h 1158078"/>
                  <a:gd name="connsiteX2401" fmla="*/ 885438 w 1409728"/>
                  <a:gd name="connsiteY2401" fmla="*/ 282131 h 1158078"/>
                  <a:gd name="connsiteX2402" fmla="*/ 890240 w 1409728"/>
                  <a:gd name="connsiteY2402" fmla="*/ 291453 h 1158078"/>
                  <a:gd name="connsiteX2403" fmla="*/ 890170 w 1409728"/>
                  <a:gd name="connsiteY2403" fmla="*/ 291311 h 1158078"/>
                  <a:gd name="connsiteX2404" fmla="*/ 894124 w 1409728"/>
                  <a:gd name="connsiteY2404" fmla="*/ 293360 h 1158078"/>
                  <a:gd name="connsiteX2405" fmla="*/ 894054 w 1409728"/>
                  <a:gd name="connsiteY2405" fmla="*/ 293218 h 1158078"/>
                  <a:gd name="connsiteX2406" fmla="*/ 905502 w 1409728"/>
                  <a:gd name="connsiteY2406" fmla="*/ 297127 h 1158078"/>
                  <a:gd name="connsiteX2407" fmla="*/ 910791 w 1409728"/>
                  <a:gd name="connsiteY2407" fmla="*/ 313487 h 1158078"/>
                  <a:gd name="connsiteX2408" fmla="*/ 913263 w 1409728"/>
                  <a:gd name="connsiteY2408" fmla="*/ 312922 h 1158078"/>
                  <a:gd name="connsiteX2409" fmla="*/ 912274 w 1409728"/>
                  <a:gd name="connsiteY2409" fmla="*/ 304235 h 1158078"/>
                  <a:gd name="connsiteX2410" fmla="*/ 912415 w 1409728"/>
                  <a:gd name="connsiteY2410" fmla="*/ 291311 h 1158078"/>
                  <a:gd name="connsiteX2411" fmla="*/ 913263 w 1409728"/>
                  <a:gd name="connsiteY2411" fmla="*/ 290464 h 1158078"/>
                  <a:gd name="connsiteX2412" fmla="*/ 916088 w 1409728"/>
                  <a:gd name="connsiteY2412" fmla="*/ 282625 h 1158078"/>
                  <a:gd name="connsiteX2413" fmla="*/ 908743 w 1409728"/>
                  <a:gd name="connsiteY2413" fmla="*/ 287144 h 1158078"/>
                  <a:gd name="connsiteX2414" fmla="*/ 906766 w 1409728"/>
                  <a:gd name="connsiteY2414" fmla="*/ 287216 h 1158078"/>
                  <a:gd name="connsiteX2415" fmla="*/ 907663 w 1409728"/>
                  <a:gd name="connsiteY2415" fmla="*/ 281899 h 1158078"/>
                  <a:gd name="connsiteX2416" fmla="*/ 936497 w 1409728"/>
                  <a:gd name="connsiteY2416" fmla="*/ 277257 h 1158078"/>
                  <a:gd name="connsiteX2417" fmla="*/ 947726 w 1409728"/>
                  <a:gd name="connsiteY2417" fmla="*/ 275492 h 1158078"/>
                  <a:gd name="connsiteX2418" fmla="*/ 951610 w 1409728"/>
                  <a:gd name="connsiteY2418" fmla="*/ 272385 h 1158078"/>
                  <a:gd name="connsiteX2419" fmla="*/ 951469 w 1409728"/>
                  <a:gd name="connsiteY2419" fmla="*/ 272455 h 1158078"/>
                  <a:gd name="connsiteX2420" fmla="*/ 955423 w 1409728"/>
                  <a:gd name="connsiteY2420" fmla="*/ 270407 h 1158078"/>
                  <a:gd name="connsiteX2421" fmla="*/ 955282 w 1409728"/>
                  <a:gd name="connsiteY2421" fmla="*/ 270478 h 1158078"/>
                  <a:gd name="connsiteX2422" fmla="*/ 958813 w 1409728"/>
                  <a:gd name="connsiteY2422" fmla="*/ 267935 h 1158078"/>
                  <a:gd name="connsiteX2423" fmla="*/ 959731 w 1409728"/>
                  <a:gd name="connsiteY2423" fmla="*/ 267018 h 1158078"/>
                  <a:gd name="connsiteX2424" fmla="*/ 961780 w 1409728"/>
                  <a:gd name="connsiteY2424" fmla="*/ 264052 h 1158078"/>
                  <a:gd name="connsiteX2425" fmla="*/ 961708 w 1409728"/>
                  <a:gd name="connsiteY2425" fmla="*/ 264193 h 1158078"/>
                  <a:gd name="connsiteX2426" fmla="*/ 963757 w 1409728"/>
                  <a:gd name="connsiteY2426" fmla="*/ 260309 h 1158078"/>
                  <a:gd name="connsiteX2427" fmla="*/ 963686 w 1409728"/>
                  <a:gd name="connsiteY2427" fmla="*/ 260450 h 1158078"/>
                  <a:gd name="connsiteX2428" fmla="*/ 965660 w 1409728"/>
                  <a:gd name="connsiteY2428" fmla="*/ 258406 h 1158078"/>
                  <a:gd name="connsiteX2429" fmla="*/ 967570 w 1409728"/>
                  <a:gd name="connsiteY2429" fmla="*/ 256495 h 1158078"/>
                  <a:gd name="connsiteX2430" fmla="*/ 967429 w 1409728"/>
                  <a:gd name="connsiteY2430" fmla="*/ 256636 h 1158078"/>
                  <a:gd name="connsiteX2431" fmla="*/ 983107 w 1409728"/>
                  <a:gd name="connsiteY2431" fmla="*/ 252682 h 1158078"/>
                  <a:gd name="connsiteX2432" fmla="*/ 984661 w 1409728"/>
                  <a:gd name="connsiteY2432" fmla="*/ 251340 h 1158078"/>
                  <a:gd name="connsiteX2433" fmla="*/ 986655 w 1409728"/>
                  <a:gd name="connsiteY2433" fmla="*/ 249001 h 1158078"/>
                  <a:gd name="connsiteX2434" fmla="*/ 1017217 w 1409728"/>
                  <a:gd name="connsiteY2434" fmla="*/ 246255 h 1158078"/>
                  <a:gd name="connsiteX2435" fmla="*/ 1022796 w 1409728"/>
                  <a:gd name="connsiteY2435" fmla="*/ 253741 h 1158078"/>
                  <a:gd name="connsiteX2436" fmla="*/ 1025550 w 1409728"/>
                  <a:gd name="connsiteY2436" fmla="*/ 256566 h 1158078"/>
                  <a:gd name="connsiteX2437" fmla="*/ 1028516 w 1409728"/>
                  <a:gd name="connsiteY2437" fmla="*/ 260450 h 1158078"/>
                  <a:gd name="connsiteX2438" fmla="*/ 1028445 w 1409728"/>
                  <a:gd name="connsiteY2438" fmla="*/ 260380 h 1158078"/>
                  <a:gd name="connsiteX2439" fmla="*/ 1030407 w 1409728"/>
                  <a:gd name="connsiteY2439" fmla="*/ 264302 h 1158078"/>
                  <a:gd name="connsiteX2440" fmla="*/ 1030352 w 1409728"/>
                  <a:gd name="connsiteY2440" fmla="*/ 264263 h 1158078"/>
                  <a:gd name="connsiteX2441" fmla="*/ 1030423 w 1409728"/>
                  <a:gd name="connsiteY2441" fmla="*/ 264334 h 1158078"/>
                  <a:gd name="connsiteX2442" fmla="*/ 1030407 w 1409728"/>
                  <a:gd name="connsiteY2442" fmla="*/ 264302 h 1158078"/>
                  <a:gd name="connsiteX2443" fmla="*/ 1038712 w 1409728"/>
                  <a:gd name="connsiteY2443" fmla="*/ 270205 h 1158078"/>
                  <a:gd name="connsiteX2444" fmla="*/ 1049773 w 1409728"/>
                  <a:gd name="connsiteY2444" fmla="*/ 268148 h 1158078"/>
                  <a:gd name="connsiteX2445" fmla="*/ 1049703 w 1409728"/>
                  <a:gd name="connsiteY2445" fmla="*/ 268218 h 1158078"/>
                  <a:gd name="connsiteX2446" fmla="*/ 1054505 w 1409728"/>
                  <a:gd name="connsiteY2446" fmla="*/ 266170 h 1158078"/>
                  <a:gd name="connsiteX2447" fmla="*/ 1055423 w 1409728"/>
                  <a:gd name="connsiteY2447" fmla="*/ 265252 h 1158078"/>
                  <a:gd name="connsiteX2448" fmla="*/ 1058035 w 1409728"/>
                  <a:gd name="connsiteY2448" fmla="*/ 262357 h 1158078"/>
                  <a:gd name="connsiteX2449" fmla="*/ 1059237 w 1409728"/>
                  <a:gd name="connsiteY2449" fmla="*/ 260803 h 1158078"/>
                  <a:gd name="connsiteX2450" fmla="*/ 1069900 w 1409728"/>
                  <a:gd name="connsiteY2450" fmla="*/ 261721 h 1158078"/>
                  <a:gd name="connsiteX2451" fmla="*/ 1108882 w 1409728"/>
                  <a:gd name="connsiteY2451" fmla="*/ 268360 h 1158078"/>
                  <a:gd name="connsiteX2452" fmla="*/ 1119194 w 1409728"/>
                  <a:gd name="connsiteY2452" fmla="*/ 269489 h 1158078"/>
                  <a:gd name="connsiteX2453" fmla="*/ 1145747 w 1409728"/>
                  <a:gd name="connsiteY2453" fmla="*/ 267935 h 1158078"/>
                  <a:gd name="connsiteX2454" fmla="*/ 1148854 w 1409728"/>
                  <a:gd name="connsiteY2454" fmla="*/ 251411 h 1158078"/>
                  <a:gd name="connsiteX2455" fmla="*/ 1147300 w 1409728"/>
                  <a:gd name="connsiteY2455" fmla="*/ 234462 h 1158078"/>
                  <a:gd name="connsiteX2456" fmla="*/ 1146382 w 1409728"/>
                  <a:gd name="connsiteY2456" fmla="*/ 233544 h 1158078"/>
                  <a:gd name="connsiteX2457" fmla="*/ 1144193 w 1409728"/>
                  <a:gd name="connsiteY2457" fmla="*/ 231919 h 1158078"/>
                  <a:gd name="connsiteX2458" fmla="*/ 1113826 w 1409728"/>
                  <a:gd name="connsiteY2458" fmla="*/ 227611 h 1158078"/>
                  <a:gd name="connsiteX2459" fmla="*/ 1112934 w 1409728"/>
                  <a:gd name="connsiteY2459" fmla="*/ 227680 h 1158078"/>
                  <a:gd name="connsiteX2460" fmla="*/ 1111001 w 1409728"/>
                  <a:gd name="connsiteY2460" fmla="*/ 225280 h 1158078"/>
                  <a:gd name="connsiteX2461" fmla="*/ 1109942 w 1409728"/>
                  <a:gd name="connsiteY2461" fmla="*/ 224010 h 1158078"/>
                  <a:gd name="connsiteX2462" fmla="*/ 1107279 w 1409728"/>
                  <a:gd name="connsiteY2462" fmla="*/ 222029 h 1158078"/>
                  <a:gd name="connsiteX2463" fmla="*/ 1105281 w 1409728"/>
                  <a:gd name="connsiteY2463" fmla="*/ 219137 h 1158078"/>
                  <a:gd name="connsiteX2464" fmla="*/ 1105493 w 1409728"/>
                  <a:gd name="connsiteY2464" fmla="*/ 219066 h 1158078"/>
                  <a:gd name="connsiteX2465" fmla="*/ 1103445 w 1409728"/>
                  <a:gd name="connsiteY2465" fmla="*/ 205154 h 1158078"/>
                  <a:gd name="connsiteX2466" fmla="*/ 1101044 w 1409728"/>
                  <a:gd name="connsiteY2466" fmla="*/ 190324 h 1158078"/>
                  <a:gd name="connsiteX2467" fmla="*/ 1095818 w 1409728"/>
                  <a:gd name="connsiteY2467" fmla="*/ 146680 h 1158078"/>
                  <a:gd name="connsiteX2468" fmla="*/ 1095606 w 1409728"/>
                  <a:gd name="connsiteY2468" fmla="*/ 146680 h 1158078"/>
                  <a:gd name="connsiteX2469" fmla="*/ 1097654 w 1409728"/>
                  <a:gd name="connsiteY2469" fmla="*/ 142795 h 1158078"/>
                  <a:gd name="connsiteX2470" fmla="*/ 1097513 w 1409728"/>
                  <a:gd name="connsiteY2470" fmla="*/ 142866 h 1158078"/>
                  <a:gd name="connsiteX2471" fmla="*/ 1099490 w 1409728"/>
                  <a:gd name="connsiteY2471" fmla="*/ 139900 h 1158078"/>
                  <a:gd name="connsiteX2472" fmla="*/ 1099420 w 1409728"/>
                  <a:gd name="connsiteY2472" fmla="*/ 140042 h 1158078"/>
                  <a:gd name="connsiteX2473" fmla="*/ 1103162 w 1409728"/>
                  <a:gd name="connsiteY2473" fmla="*/ 133897 h 1158078"/>
                  <a:gd name="connsiteX2474" fmla="*/ 1107179 w 1409728"/>
                  <a:gd name="connsiteY2474" fmla="*/ 111278 h 1158078"/>
                  <a:gd name="connsiteX2475" fmla="*/ 1110012 w 1409728"/>
                  <a:gd name="connsiteY2475" fmla="*/ 109321 h 1158078"/>
                  <a:gd name="connsiteX2476" fmla="*/ 1116581 w 1409728"/>
                  <a:gd name="connsiteY2476" fmla="*/ 100776 h 1158078"/>
                  <a:gd name="connsiteX2477" fmla="*/ 1136566 w 1409728"/>
                  <a:gd name="connsiteY2477" fmla="*/ 94632 h 1158078"/>
                  <a:gd name="connsiteX2478" fmla="*/ 1137405 w 1409728"/>
                  <a:gd name="connsiteY2478" fmla="*/ 100132 h 1158078"/>
                  <a:gd name="connsiteX2479" fmla="*/ 1141367 w 1409728"/>
                  <a:gd name="connsiteY2479" fmla="*/ 103671 h 1158078"/>
                  <a:gd name="connsiteX2480" fmla="*/ 1143206 w 1409728"/>
                  <a:gd name="connsiteY2480" fmla="*/ 105509 h 1158078"/>
                  <a:gd name="connsiteX2481" fmla="*/ 1145252 w 1409728"/>
                  <a:gd name="connsiteY2481" fmla="*/ 108474 h 1158078"/>
                  <a:gd name="connsiteX2482" fmla="*/ 1148007 w 1409728"/>
                  <a:gd name="connsiteY2482" fmla="*/ 111299 h 1158078"/>
                  <a:gd name="connsiteX2483" fmla="*/ 1150868 w 1409728"/>
                  <a:gd name="connsiteY2483" fmla="*/ 113274 h 1158078"/>
                  <a:gd name="connsiteX2484" fmla="*/ 1152880 w 1409728"/>
                  <a:gd name="connsiteY2484" fmla="*/ 117089 h 1158078"/>
                  <a:gd name="connsiteX2485" fmla="*/ 1152809 w 1409728"/>
                  <a:gd name="connsiteY2485" fmla="*/ 116948 h 1158078"/>
                  <a:gd name="connsiteX2486" fmla="*/ 1154786 w 1409728"/>
                  <a:gd name="connsiteY2486" fmla="*/ 119914 h 1158078"/>
                  <a:gd name="connsiteX2487" fmla="*/ 1161213 w 1409728"/>
                  <a:gd name="connsiteY2487" fmla="*/ 127047 h 1158078"/>
                  <a:gd name="connsiteX2488" fmla="*/ 1164461 w 1409728"/>
                  <a:gd name="connsiteY2488" fmla="*/ 128530 h 1158078"/>
                  <a:gd name="connsiteX2489" fmla="*/ 1164108 w 1409728"/>
                  <a:gd name="connsiteY2489" fmla="*/ 128460 h 1158078"/>
                  <a:gd name="connsiteX2490" fmla="*/ 1175902 w 1409728"/>
                  <a:gd name="connsiteY2490" fmla="*/ 128460 h 1158078"/>
                  <a:gd name="connsiteX2491" fmla="*/ 1175761 w 1409728"/>
                  <a:gd name="connsiteY2491" fmla="*/ 128530 h 1158078"/>
                  <a:gd name="connsiteX2492" fmla="*/ 1179645 w 1409728"/>
                  <a:gd name="connsiteY2492" fmla="*/ 126482 h 1158078"/>
                  <a:gd name="connsiteX2493" fmla="*/ 1179575 w 1409728"/>
                  <a:gd name="connsiteY2493" fmla="*/ 126553 h 1158078"/>
                  <a:gd name="connsiteX2494" fmla="*/ 1179645 w 1409728"/>
                  <a:gd name="connsiteY2494" fmla="*/ 126482 h 1158078"/>
                  <a:gd name="connsiteX2495" fmla="*/ 1179645 w 1409728"/>
                  <a:gd name="connsiteY2495" fmla="*/ 126482 h 1158078"/>
                  <a:gd name="connsiteX2496" fmla="*/ 1181622 w 1409728"/>
                  <a:gd name="connsiteY2496" fmla="*/ 124505 h 1158078"/>
                  <a:gd name="connsiteX2497" fmla="*/ 1181552 w 1409728"/>
                  <a:gd name="connsiteY2497" fmla="*/ 124646 h 1158078"/>
                  <a:gd name="connsiteX2498" fmla="*/ 1183600 w 1409728"/>
                  <a:gd name="connsiteY2498" fmla="*/ 122598 h 1158078"/>
                  <a:gd name="connsiteX2499" fmla="*/ 1183529 w 1409728"/>
                  <a:gd name="connsiteY2499" fmla="*/ 122668 h 1158078"/>
                  <a:gd name="connsiteX2500" fmla="*/ 1186001 w 1409728"/>
                  <a:gd name="connsiteY2500" fmla="*/ 113206 h 1158078"/>
                  <a:gd name="connsiteX2501" fmla="*/ 1184871 w 1409728"/>
                  <a:gd name="connsiteY2501" fmla="*/ 84110 h 1158078"/>
                  <a:gd name="connsiteX2502" fmla="*/ 1185153 w 1409728"/>
                  <a:gd name="connsiteY2502" fmla="*/ 74717 h 1158078"/>
                  <a:gd name="connsiteX2503" fmla="*/ 1187484 w 1409728"/>
                  <a:gd name="connsiteY2503" fmla="*/ 67090 h 1158078"/>
                  <a:gd name="connsiteX2504" fmla="*/ 1187413 w 1409728"/>
                  <a:gd name="connsiteY2504" fmla="*/ 67161 h 1158078"/>
                  <a:gd name="connsiteX2505" fmla="*/ 1191085 w 1409728"/>
                  <a:gd name="connsiteY2505" fmla="*/ 62217 h 1158078"/>
                  <a:gd name="connsiteX2506" fmla="*/ 1181622 w 1409728"/>
                  <a:gd name="connsiteY2506" fmla="*/ 61511 h 1158078"/>
                  <a:gd name="connsiteX2507" fmla="*/ 1178586 w 1409728"/>
                  <a:gd name="connsiteY2507" fmla="*/ 68997 h 1158078"/>
                  <a:gd name="connsiteX2508" fmla="*/ 1175055 w 1409728"/>
                  <a:gd name="connsiteY2508" fmla="*/ 66949 h 1158078"/>
                  <a:gd name="connsiteX2509" fmla="*/ 1170526 w 1409728"/>
                  <a:gd name="connsiteY2509" fmla="*/ 62932 h 1158078"/>
                  <a:gd name="connsiteX2510" fmla="*/ 1164574 w 1409728"/>
                  <a:gd name="connsiteY2510" fmla="*/ 62993 h 1158078"/>
                  <a:gd name="connsiteX2511" fmla="*/ 1160719 w 1409728"/>
                  <a:gd name="connsiteY2511" fmla="*/ 53460 h 1158078"/>
                  <a:gd name="connsiteX2512" fmla="*/ 1160789 w 1409728"/>
                  <a:gd name="connsiteY2512" fmla="*/ 53530 h 1158078"/>
                  <a:gd name="connsiteX2513" fmla="*/ 1158741 w 1409728"/>
                  <a:gd name="connsiteY2513" fmla="*/ 48658 h 1158078"/>
                  <a:gd name="connsiteX2514" fmla="*/ 1159024 w 1409728"/>
                  <a:gd name="connsiteY2514" fmla="*/ 46539 h 1158078"/>
                  <a:gd name="connsiteX2515" fmla="*/ 1166580 w 1409728"/>
                  <a:gd name="connsiteY2515" fmla="*/ 44068 h 1158078"/>
                  <a:gd name="connsiteX2516" fmla="*/ 1166509 w 1409728"/>
                  <a:gd name="connsiteY2516" fmla="*/ 42161 h 1158078"/>
                  <a:gd name="connsiteX2517" fmla="*/ 1158176 w 1409728"/>
                  <a:gd name="connsiteY2517" fmla="*/ 39195 h 1158078"/>
                  <a:gd name="connsiteX2518" fmla="*/ 1158856 w 1409728"/>
                  <a:gd name="connsiteY2518" fmla="*/ 33271 h 1158078"/>
                  <a:gd name="connsiteX2519" fmla="*/ 1156879 w 1409728"/>
                  <a:gd name="connsiteY2519" fmla="*/ 27739 h 1158078"/>
                  <a:gd name="connsiteX2520" fmla="*/ 1159589 w 1409728"/>
                  <a:gd name="connsiteY2520" fmla="*/ 22599 h 1158078"/>
                  <a:gd name="connsiteX2521" fmla="*/ 1169334 w 1409728"/>
                  <a:gd name="connsiteY2521" fmla="*/ 19209 h 1158078"/>
                  <a:gd name="connsiteX2522" fmla="*/ 1172159 w 1409728"/>
                  <a:gd name="connsiteY2522" fmla="*/ 14477 h 1158078"/>
                  <a:gd name="connsiteX2523" fmla="*/ 1179928 w 1409728"/>
                  <a:gd name="connsiteY2523" fmla="*/ 9675 h 1158078"/>
                  <a:gd name="connsiteX2524" fmla="*/ 1179857 w 1409728"/>
                  <a:gd name="connsiteY2524" fmla="*/ 9745 h 1158078"/>
                  <a:gd name="connsiteX2525" fmla="*/ 1179928 w 1409728"/>
                  <a:gd name="connsiteY2525" fmla="*/ 9675 h 1158078"/>
                  <a:gd name="connsiteX2526" fmla="*/ 1179928 w 1409728"/>
                  <a:gd name="connsiteY2526" fmla="*/ 9675 h 1158078"/>
                  <a:gd name="connsiteX2527" fmla="*/ 1181835 w 1409728"/>
                  <a:gd name="connsiteY2527" fmla="*/ 7768 h 1158078"/>
                  <a:gd name="connsiteX2528" fmla="*/ 1185572 w 1409728"/>
                  <a:gd name="connsiteY2528" fmla="*/ 5865 h 1158078"/>
                  <a:gd name="connsiteX2529" fmla="*/ 1187528 w 1409728"/>
                  <a:gd name="connsiteY2529" fmla="*/ 8095 h 1158078"/>
                  <a:gd name="connsiteX2530" fmla="*/ 1189539 w 1409728"/>
                  <a:gd name="connsiteY2530" fmla="*/ 5861 h 1158078"/>
                  <a:gd name="connsiteX2531" fmla="*/ 1202809 w 1409728"/>
                  <a:gd name="connsiteY2531" fmla="*/ 3955 h 1158078"/>
                  <a:gd name="connsiteX2532" fmla="*/ 1202667 w 1409728"/>
                  <a:gd name="connsiteY2532" fmla="*/ 3884 h 1158078"/>
                  <a:gd name="connsiteX2533" fmla="*/ 1208882 w 1409728"/>
                  <a:gd name="connsiteY2533" fmla="*/ 3884 h 1158078"/>
                  <a:gd name="connsiteX2534" fmla="*/ 1212343 w 1409728"/>
                  <a:gd name="connsiteY2534" fmla="*/ 141 h 115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</a:cxnLst>
                <a:rect l="l" t="t" r="r" b="b"/>
                <a:pathLst>
                  <a:path w="1409728" h="1158078">
                    <a:moveTo>
                      <a:pt x="1161637" y="1142082"/>
                    </a:moveTo>
                    <a:lnTo>
                      <a:pt x="1161778" y="1142152"/>
                    </a:lnTo>
                    <a:lnTo>
                      <a:pt x="1161778" y="1142223"/>
                    </a:lnTo>
                    <a:close/>
                    <a:moveTo>
                      <a:pt x="1140803" y="1138197"/>
                    </a:moveTo>
                    <a:lnTo>
                      <a:pt x="1140874" y="1138266"/>
                    </a:lnTo>
                    <a:lnTo>
                      <a:pt x="1140874" y="1138268"/>
                    </a:lnTo>
                    <a:close/>
                    <a:moveTo>
                      <a:pt x="1205397" y="1117125"/>
                    </a:moveTo>
                    <a:lnTo>
                      <a:pt x="1205492" y="1117153"/>
                    </a:lnTo>
                    <a:lnTo>
                      <a:pt x="1205421" y="1117223"/>
                    </a:lnTo>
                    <a:close/>
                    <a:moveTo>
                      <a:pt x="1115874" y="1093424"/>
                    </a:moveTo>
                    <a:lnTo>
                      <a:pt x="1115969" y="1093498"/>
                    </a:lnTo>
                    <a:lnTo>
                      <a:pt x="1115874" y="1093635"/>
                    </a:lnTo>
                    <a:close/>
                    <a:moveTo>
                      <a:pt x="1117922" y="1090670"/>
                    </a:moveTo>
                    <a:lnTo>
                      <a:pt x="1117848" y="1090776"/>
                    </a:lnTo>
                    <a:lnTo>
                      <a:pt x="1117781" y="1090811"/>
                    </a:lnTo>
                    <a:close/>
                    <a:moveTo>
                      <a:pt x="1205492" y="1088480"/>
                    </a:moveTo>
                    <a:lnTo>
                      <a:pt x="1205351" y="1088551"/>
                    </a:lnTo>
                    <a:lnTo>
                      <a:pt x="1205433" y="1088486"/>
                    </a:lnTo>
                    <a:close/>
                    <a:moveTo>
                      <a:pt x="921592" y="1086785"/>
                    </a:moveTo>
                    <a:lnTo>
                      <a:pt x="921596" y="1086785"/>
                    </a:lnTo>
                    <a:lnTo>
                      <a:pt x="921455" y="1086927"/>
                    </a:lnTo>
                    <a:close/>
                    <a:moveTo>
                      <a:pt x="1180705" y="1085020"/>
                    </a:moveTo>
                    <a:lnTo>
                      <a:pt x="1180845" y="1085162"/>
                    </a:lnTo>
                    <a:lnTo>
                      <a:pt x="1180840" y="1085160"/>
                    </a:lnTo>
                    <a:close/>
                    <a:moveTo>
                      <a:pt x="1174307" y="1073479"/>
                    </a:moveTo>
                    <a:lnTo>
                      <a:pt x="1174348" y="1073509"/>
                    </a:lnTo>
                    <a:lnTo>
                      <a:pt x="1174278" y="1073509"/>
                    </a:lnTo>
                    <a:close/>
                    <a:moveTo>
                      <a:pt x="1182893" y="1073368"/>
                    </a:moveTo>
                    <a:lnTo>
                      <a:pt x="1182970" y="1073374"/>
                    </a:lnTo>
                    <a:lnTo>
                      <a:pt x="1183035" y="1073509"/>
                    </a:lnTo>
                    <a:close/>
                    <a:moveTo>
                      <a:pt x="1171523" y="1071461"/>
                    </a:moveTo>
                    <a:lnTo>
                      <a:pt x="1171635" y="1071541"/>
                    </a:lnTo>
                    <a:lnTo>
                      <a:pt x="1171665" y="1071602"/>
                    </a:lnTo>
                    <a:close/>
                    <a:moveTo>
                      <a:pt x="931271" y="1071461"/>
                    </a:moveTo>
                    <a:lnTo>
                      <a:pt x="931130" y="1071602"/>
                    </a:lnTo>
                    <a:lnTo>
                      <a:pt x="931185" y="1071547"/>
                    </a:lnTo>
                    <a:close/>
                    <a:moveTo>
                      <a:pt x="910296" y="1069766"/>
                    </a:moveTo>
                    <a:lnTo>
                      <a:pt x="910296" y="1069766"/>
                    </a:lnTo>
                    <a:lnTo>
                      <a:pt x="910226" y="1069836"/>
                    </a:lnTo>
                    <a:close/>
                    <a:moveTo>
                      <a:pt x="1116344" y="1067575"/>
                    </a:moveTo>
                    <a:lnTo>
                      <a:pt x="1116369" y="1067718"/>
                    </a:lnTo>
                    <a:lnTo>
                      <a:pt x="1116227" y="1067576"/>
                    </a:lnTo>
                    <a:close/>
                    <a:moveTo>
                      <a:pt x="940734" y="1065741"/>
                    </a:moveTo>
                    <a:lnTo>
                      <a:pt x="940664" y="1065811"/>
                    </a:lnTo>
                    <a:lnTo>
                      <a:pt x="940666" y="1065775"/>
                    </a:lnTo>
                    <a:close/>
                    <a:moveTo>
                      <a:pt x="1198006" y="1054371"/>
                    </a:moveTo>
                    <a:lnTo>
                      <a:pt x="1197903" y="1054450"/>
                    </a:lnTo>
                    <a:lnTo>
                      <a:pt x="1197865" y="1054441"/>
                    </a:lnTo>
                    <a:close/>
                    <a:moveTo>
                      <a:pt x="1108600" y="1048439"/>
                    </a:moveTo>
                    <a:lnTo>
                      <a:pt x="1108740" y="1048574"/>
                    </a:lnTo>
                    <a:lnTo>
                      <a:pt x="1108742" y="1048580"/>
                    </a:lnTo>
                    <a:close/>
                    <a:moveTo>
                      <a:pt x="925692" y="1029441"/>
                    </a:moveTo>
                    <a:lnTo>
                      <a:pt x="925762" y="1029507"/>
                    </a:lnTo>
                    <a:lnTo>
                      <a:pt x="925763" y="1029511"/>
                    </a:lnTo>
                    <a:close/>
                    <a:moveTo>
                      <a:pt x="1184235" y="1029371"/>
                    </a:moveTo>
                    <a:lnTo>
                      <a:pt x="1184306" y="1029441"/>
                    </a:lnTo>
                    <a:lnTo>
                      <a:pt x="1184239" y="1029397"/>
                    </a:lnTo>
                    <a:close/>
                    <a:moveTo>
                      <a:pt x="1089462" y="1019766"/>
                    </a:moveTo>
                    <a:lnTo>
                      <a:pt x="1089697" y="1019930"/>
                    </a:lnTo>
                    <a:lnTo>
                      <a:pt x="1089745" y="1019978"/>
                    </a:lnTo>
                    <a:close/>
                    <a:moveTo>
                      <a:pt x="206206" y="1014399"/>
                    </a:moveTo>
                    <a:lnTo>
                      <a:pt x="206065" y="1014541"/>
                    </a:lnTo>
                    <a:lnTo>
                      <a:pt x="206113" y="1014446"/>
                    </a:lnTo>
                    <a:close/>
                    <a:moveTo>
                      <a:pt x="957895" y="1008537"/>
                    </a:moveTo>
                    <a:lnTo>
                      <a:pt x="958036" y="1008679"/>
                    </a:lnTo>
                    <a:lnTo>
                      <a:pt x="957969" y="1008643"/>
                    </a:lnTo>
                    <a:close/>
                    <a:moveTo>
                      <a:pt x="1180422" y="994978"/>
                    </a:moveTo>
                    <a:lnTo>
                      <a:pt x="1180563" y="995120"/>
                    </a:lnTo>
                    <a:lnTo>
                      <a:pt x="1180456" y="995064"/>
                    </a:lnTo>
                    <a:close/>
                    <a:moveTo>
                      <a:pt x="1011654" y="993001"/>
                    </a:moveTo>
                    <a:lnTo>
                      <a:pt x="1011708" y="993001"/>
                    </a:lnTo>
                    <a:lnTo>
                      <a:pt x="1011638" y="993213"/>
                    </a:lnTo>
                    <a:close/>
                    <a:moveTo>
                      <a:pt x="1004011" y="991023"/>
                    </a:moveTo>
                    <a:lnTo>
                      <a:pt x="1004122" y="991081"/>
                    </a:lnTo>
                    <a:lnTo>
                      <a:pt x="1004152" y="991165"/>
                    </a:lnTo>
                    <a:close/>
                    <a:moveTo>
                      <a:pt x="1174701" y="989258"/>
                    </a:moveTo>
                    <a:lnTo>
                      <a:pt x="1174843" y="989400"/>
                    </a:lnTo>
                    <a:lnTo>
                      <a:pt x="1174701" y="989258"/>
                    </a:lnTo>
                    <a:close/>
                    <a:moveTo>
                      <a:pt x="895114" y="983538"/>
                    </a:moveTo>
                    <a:lnTo>
                      <a:pt x="895131" y="983538"/>
                    </a:lnTo>
                    <a:lnTo>
                      <a:pt x="895184" y="983608"/>
                    </a:lnTo>
                    <a:close/>
                    <a:moveTo>
                      <a:pt x="1105069" y="974004"/>
                    </a:moveTo>
                    <a:lnTo>
                      <a:pt x="1105069" y="974004"/>
                    </a:lnTo>
                    <a:lnTo>
                      <a:pt x="1104999" y="974074"/>
                    </a:lnTo>
                    <a:close/>
                    <a:moveTo>
                      <a:pt x="269341" y="972309"/>
                    </a:moveTo>
                    <a:lnTo>
                      <a:pt x="269271" y="972379"/>
                    </a:lnTo>
                    <a:lnTo>
                      <a:pt x="269337" y="972311"/>
                    </a:lnTo>
                    <a:close/>
                    <a:moveTo>
                      <a:pt x="971595" y="968142"/>
                    </a:moveTo>
                    <a:lnTo>
                      <a:pt x="971737" y="968158"/>
                    </a:lnTo>
                    <a:lnTo>
                      <a:pt x="971737" y="968284"/>
                    </a:lnTo>
                    <a:close/>
                    <a:moveTo>
                      <a:pt x="1184518" y="968072"/>
                    </a:moveTo>
                    <a:lnTo>
                      <a:pt x="1184591" y="968074"/>
                    </a:lnTo>
                    <a:lnTo>
                      <a:pt x="1184659" y="968142"/>
                    </a:lnTo>
                    <a:close/>
                    <a:moveTo>
                      <a:pt x="1232045" y="964470"/>
                    </a:moveTo>
                    <a:lnTo>
                      <a:pt x="1232187" y="964611"/>
                    </a:lnTo>
                    <a:lnTo>
                      <a:pt x="1232004" y="964520"/>
                    </a:lnTo>
                    <a:close/>
                    <a:moveTo>
                      <a:pt x="1180775" y="964258"/>
                    </a:moveTo>
                    <a:lnTo>
                      <a:pt x="1180845" y="964329"/>
                    </a:lnTo>
                    <a:lnTo>
                      <a:pt x="1180845" y="964329"/>
                    </a:lnTo>
                    <a:close/>
                    <a:moveTo>
                      <a:pt x="1007753" y="962634"/>
                    </a:moveTo>
                    <a:lnTo>
                      <a:pt x="1007825" y="962704"/>
                    </a:lnTo>
                    <a:lnTo>
                      <a:pt x="1007804" y="962687"/>
                    </a:lnTo>
                    <a:close/>
                    <a:moveTo>
                      <a:pt x="296177" y="958820"/>
                    </a:moveTo>
                    <a:lnTo>
                      <a:pt x="296036" y="958962"/>
                    </a:lnTo>
                    <a:lnTo>
                      <a:pt x="296131" y="958825"/>
                    </a:lnTo>
                    <a:close/>
                    <a:moveTo>
                      <a:pt x="305641" y="943708"/>
                    </a:moveTo>
                    <a:lnTo>
                      <a:pt x="305781" y="943848"/>
                    </a:lnTo>
                    <a:lnTo>
                      <a:pt x="305641" y="943708"/>
                    </a:lnTo>
                    <a:close/>
                    <a:moveTo>
                      <a:pt x="1120394" y="943496"/>
                    </a:moveTo>
                    <a:lnTo>
                      <a:pt x="1120334" y="943566"/>
                    </a:lnTo>
                    <a:lnTo>
                      <a:pt x="1120323" y="943566"/>
                    </a:lnTo>
                    <a:close/>
                    <a:moveTo>
                      <a:pt x="977034" y="939823"/>
                    </a:moveTo>
                    <a:lnTo>
                      <a:pt x="977175" y="939894"/>
                    </a:lnTo>
                    <a:lnTo>
                      <a:pt x="977053" y="939842"/>
                    </a:lnTo>
                    <a:close/>
                    <a:moveTo>
                      <a:pt x="1236000" y="937563"/>
                    </a:moveTo>
                    <a:lnTo>
                      <a:pt x="1235859" y="937704"/>
                    </a:lnTo>
                    <a:lnTo>
                      <a:pt x="1236000" y="937564"/>
                    </a:lnTo>
                    <a:close/>
                    <a:moveTo>
                      <a:pt x="1258952" y="933679"/>
                    </a:moveTo>
                    <a:lnTo>
                      <a:pt x="1258881" y="933750"/>
                    </a:lnTo>
                    <a:lnTo>
                      <a:pt x="1258913" y="933685"/>
                    </a:lnTo>
                    <a:close/>
                    <a:moveTo>
                      <a:pt x="1302800" y="931838"/>
                    </a:moveTo>
                    <a:lnTo>
                      <a:pt x="1302878" y="931843"/>
                    </a:lnTo>
                    <a:lnTo>
                      <a:pt x="1302737" y="931984"/>
                    </a:lnTo>
                    <a:close/>
                    <a:moveTo>
                      <a:pt x="946526" y="922451"/>
                    </a:moveTo>
                    <a:lnTo>
                      <a:pt x="946666" y="922521"/>
                    </a:lnTo>
                    <a:lnTo>
                      <a:pt x="946535" y="922456"/>
                    </a:lnTo>
                    <a:close/>
                    <a:moveTo>
                      <a:pt x="1308528" y="914824"/>
                    </a:moveTo>
                    <a:lnTo>
                      <a:pt x="1308598" y="914965"/>
                    </a:lnTo>
                    <a:lnTo>
                      <a:pt x="1308534" y="914897"/>
                    </a:lnTo>
                    <a:close/>
                    <a:moveTo>
                      <a:pt x="1179575" y="914824"/>
                    </a:moveTo>
                    <a:lnTo>
                      <a:pt x="1179545" y="914883"/>
                    </a:lnTo>
                    <a:lnTo>
                      <a:pt x="1179503" y="914894"/>
                    </a:lnTo>
                    <a:close/>
                    <a:moveTo>
                      <a:pt x="929223" y="912917"/>
                    </a:moveTo>
                    <a:lnTo>
                      <a:pt x="929364" y="912987"/>
                    </a:lnTo>
                    <a:lnTo>
                      <a:pt x="929227" y="912921"/>
                    </a:lnTo>
                    <a:close/>
                    <a:moveTo>
                      <a:pt x="1314390" y="907055"/>
                    </a:moveTo>
                    <a:lnTo>
                      <a:pt x="1314248" y="907126"/>
                    </a:lnTo>
                    <a:lnTo>
                      <a:pt x="1314284" y="907091"/>
                    </a:lnTo>
                    <a:close/>
                    <a:moveTo>
                      <a:pt x="1316297" y="905148"/>
                    </a:moveTo>
                    <a:lnTo>
                      <a:pt x="1316226" y="905219"/>
                    </a:lnTo>
                    <a:lnTo>
                      <a:pt x="1316228" y="905214"/>
                    </a:lnTo>
                    <a:close/>
                    <a:moveTo>
                      <a:pt x="801258" y="903171"/>
                    </a:moveTo>
                    <a:lnTo>
                      <a:pt x="801260" y="903173"/>
                    </a:lnTo>
                    <a:lnTo>
                      <a:pt x="801329" y="903242"/>
                    </a:lnTo>
                    <a:close/>
                    <a:moveTo>
                      <a:pt x="927458" y="899358"/>
                    </a:moveTo>
                    <a:lnTo>
                      <a:pt x="927387" y="899428"/>
                    </a:lnTo>
                    <a:lnTo>
                      <a:pt x="927450" y="899363"/>
                    </a:lnTo>
                    <a:close/>
                    <a:moveTo>
                      <a:pt x="929364" y="897380"/>
                    </a:moveTo>
                    <a:lnTo>
                      <a:pt x="929294" y="897521"/>
                    </a:lnTo>
                    <a:lnTo>
                      <a:pt x="929299" y="897448"/>
                    </a:lnTo>
                    <a:close/>
                    <a:moveTo>
                      <a:pt x="1312412" y="886151"/>
                    </a:moveTo>
                    <a:lnTo>
                      <a:pt x="1312483" y="886222"/>
                    </a:lnTo>
                    <a:lnTo>
                      <a:pt x="1312464" y="886213"/>
                    </a:lnTo>
                    <a:close/>
                    <a:moveTo>
                      <a:pt x="1357438" y="876261"/>
                    </a:moveTo>
                    <a:lnTo>
                      <a:pt x="1357468" y="876264"/>
                    </a:lnTo>
                    <a:lnTo>
                      <a:pt x="1357327" y="876335"/>
                    </a:lnTo>
                    <a:close/>
                    <a:moveTo>
                      <a:pt x="1325972" y="874429"/>
                    </a:moveTo>
                    <a:lnTo>
                      <a:pt x="1325830" y="874570"/>
                    </a:lnTo>
                    <a:lnTo>
                      <a:pt x="1325894" y="874465"/>
                    </a:lnTo>
                    <a:close/>
                    <a:moveTo>
                      <a:pt x="1164038" y="874217"/>
                    </a:moveTo>
                    <a:lnTo>
                      <a:pt x="1164179" y="874357"/>
                    </a:lnTo>
                    <a:lnTo>
                      <a:pt x="1164179" y="874358"/>
                    </a:lnTo>
                    <a:close/>
                    <a:moveTo>
                      <a:pt x="332406" y="872875"/>
                    </a:moveTo>
                    <a:lnTo>
                      <a:pt x="332264" y="873016"/>
                    </a:lnTo>
                    <a:lnTo>
                      <a:pt x="332405" y="872876"/>
                    </a:lnTo>
                    <a:close/>
                    <a:moveTo>
                      <a:pt x="1367850" y="868567"/>
                    </a:moveTo>
                    <a:lnTo>
                      <a:pt x="1367709" y="868708"/>
                    </a:lnTo>
                    <a:lnTo>
                      <a:pt x="1367686" y="868653"/>
                    </a:lnTo>
                    <a:close/>
                    <a:moveTo>
                      <a:pt x="866229" y="865106"/>
                    </a:moveTo>
                    <a:lnTo>
                      <a:pt x="866300" y="865177"/>
                    </a:lnTo>
                    <a:lnTo>
                      <a:pt x="866265" y="865159"/>
                    </a:lnTo>
                    <a:close/>
                    <a:moveTo>
                      <a:pt x="766795" y="862988"/>
                    </a:moveTo>
                    <a:lnTo>
                      <a:pt x="766910" y="863078"/>
                    </a:lnTo>
                    <a:lnTo>
                      <a:pt x="766936" y="863129"/>
                    </a:lnTo>
                    <a:close/>
                    <a:moveTo>
                      <a:pt x="764959" y="859245"/>
                    </a:moveTo>
                    <a:lnTo>
                      <a:pt x="765024" y="859373"/>
                    </a:lnTo>
                    <a:lnTo>
                      <a:pt x="765029" y="859386"/>
                    </a:lnTo>
                    <a:close/>
                    <a:moveTo>
                      <a:pt x="407123" y="842296"/>
                    </a:moveTo>
                    <a:lnTo>
                      <a:pt x="406982" y="842366"/>
                    </a:lnTo>
                    <a:lnTo>
                      <a:pt x="407115" y="842296"/>
                    </a:lnTo>
                    <a:close/>
                    <a:moveTo>
                      <a:pt x="410865" y="840319"/>
                    </a:moveTo>
                    <a:lnTo>
                      <a:pt x="410724" y="840459"/>
                    </a:lnTo>
                    <a:lnTo>
                      <a:pt x="410855" y="840324"/>
                    </a:lnTo>
                    <a:close/>
                    <a:moveTo>
                      <a:pt x="1356409" y="834034"/>
                    </a:moveTo>
                    <a:lnTo>
                      <a:pt x="1356268" y="834174"/>
                    </a:lnTo>
                    <a:lnTo>
                      <a:pt x="1356368" y="834074"/>
                    </a:lnTo>
                    <a:close/>
                    <a:moveTo>
                      <a:pt x="738053" y="830573"/>
                    </a:moveTo>
                    <a:lnTo>
                      <a:pt x="738193" y="830713"/>
                    </a:lnTo>
                    <a:lnTo>
                      <a:pt x="738193" y="830714"/>
                    </a:lnTo>
                    <a:close/>
                    <a:moveTo>
                      <a:pt x="982542" y="828595"/>
                    </a:moveTo>
                    <a:lnTo>
                      <a:pt x="982612" y="828666"/>
                    </a:lnTo>
                    <a:lnTo>
                      <a:pt x="982543" y="828597"/>
                    </a:lnTo>
                    <a:close/>
                    <a:moveTo>
                      <a:pt x="927252" y="811204"/>
                    </a:moveTo>
                    <a:lnTo>
                      <a:pt x="927317" y="811364"/>
                    </a:lnTo>
                    <a:lnTo>
                      <a:pt x="927175" y="811223"/>
                    </a:lnTo>
                    <a:close/>
                    <a:moveTo>
                      <a:pt x="1166086" y="811081"/>
                    </a:moveTo>
                    <a:lnTo>
                      <a:pt x="1166126" y="811122"/>
                    </a:lnTo>
                    <a:lnTo>
                      <a:pt x="1166156" y="811223"/>
                    </a:lnTo>
                    <a:close/>
                    <a:moveTo>
                      <a:pt x="961215" y="803808"/>
                    </a:moveTo>
                    <a:lnTo>
                      <a:pt x="961356" y="803949"/>
                    </a:lnTo>
                    <a:lnTo>
                      <a:pt x="961251" y="803876"/>
                    </a:lnTo>
                    <a:close/>
                    <a:moveTo>
                      <a:pt x="722798" y="798016"/>
                    </a:moveTo>
                    <a:lnTo>
                      <a:pt x="722843" y="798083"/>
                    </a:lnTo>
                    <a:lnTo>
                      <a:pt x="722869" y="798158"/>
                    </a:lnTo>
                    <a:close/>
                    <a:moveTo>
                      <a:pt x="1386918" y="795757"/>
                    </a:moveTo>
                    <a:lnTo>
                      <a:pt x="1386776" y="795898"/>
                    </a:lnTo>
                    <a:lnTo>
                      <a:pt x="1386776" y="795867"/>
                    </a:lnTo>
                    <a:close/>
                    <a:moveTo>
                      <a:pt x="818278" y="784810"/>
                    </a:moveTo>
                    <a:lnTo>
                      <a:pt x="818419" y="784952"/>
                    </a:lnTo>
                    <a:lnTo>
                      <a:pt x="818351" y="784917"/>
                    </a:lnTo>
                    <a:close/>
                    <a:moveTo>
                      <a:pt x="584778" y="784810"/>
                    </a:moveTo>
                    <a:lnTo>
                      <a:pt x="584946" y="784810"/>
                    </a:lnTo>
                    <a:lnTo>
                      <a:pt x="584805" y="784952"/>
                    </a:lnTo>
                    <a:close/>
                    <a:moveTo>
                      <a:pt x="558181" y="784810"/>
                    </a:moveTo>
                    <a:lnTo>
                      <a:pt x="558183" y="784810"/>
                    </a:lnTo>
                    <a:lnTo>
                      <a:pt x="558322" y="784952"/>
                    </a:lnTo>
                    <a:close/>
                    <a:moveTo>
                      <a:pt x="1168063" y="776901"/>
                    </a:moveTo>
                    <a:lnTo>
                      <a:pt x="1168013" y="777021"/>
                    </a:lnTo>
                    <a:lnTo>
                      <a:pt x="1167993" y="777042"/>
                    </a:lnTo>
                    <a:close/>
                    <a:moveTo>
                      <a:pt x="900481" y="776830"/>
                    </a:moveTo>
                    <a:lnTo>
                      <a:pt x="900597" y="776947"/>
                    </a:lnTo>
                    <a:lnTo>
                      <a:pt x="900551" y="776971"/>
                    </a:lnTo>
                    <a:close/>
                    <a:moveTo>
                      <a:pt x="802882" y="769556"/>
                    </a:moveTo>
                    <a:lnTo>
                      <a:pt x="802953" y="769698"/>
                    </a:lnTo>
                    <a:lnTo>
                      <a:pt x="802888" y="769630"/>
                    </a:lnTo>
                    <a:close/>
                    <a:moveTo>
                      <a:pt x="1166015" y="769062"/>
                    </a:moveTo>
                    <a:lnTo>
                      <a:pt x="1166065" y="769081"/>
                    </a:lnTo>
                    <a:lnTo>
                      <a:pt x="1166086" y="769203"/>
                    </a:lnTo>
                    <a:close/>
                    <a:moveTo>
                      <a:pt x="393563" y="766873"/>
                    </a:moveTo>
                    <a:cubicBezTo>
                      <a:pt x="392928" y="767791"/>
                      <a:pt x="392293" y="768709"/>
                      <a:pt x="391728" y="769627"/>
                    </a:cubicBezTo>
                    <a:cubicBezTo>
                      <a:pt x="388126" y="771958"/>
                      <a:pt x="389962" y="775347"/>
                      <a:pt x="389891" y="778384"/>
                    </a:cubicBezTo>
                    <a:cubicBezTo>
                      <a:pt x="390386" y="779020"/>
                      <a:pt x="390880" y="779655"/>
                      <a:pt x="391374" y="780290"/>
                    </a:cubicBezTo>
                    <a:cubicBezTo>
                      <a:pt x="394199" y="783115"/>
                      <a:pt x="396883" y="783469"/>
                      <a:pt x="399637" y="780361"/>
                    </a:cubicBezTo>
                    <a:lnTo>
                      <a:pt x="399496" y="780432"/>
                    </a:lnTo>
                    <a:cubicBezTo>
                      <a:pt x="408323" y="779725"/>
                      <a:pt x="408818" y="779020"/>
                      <a:pt x="405216" y="771605"/>
                    </a:cubicBezTo>
                    <a:cubicBezTo>
                      <a:pt x="404298" y="770686"/>
                      <a:pt x="403380" y="769698"/>
                      <a:pt x="402391" y="768779"/>
                    </a:cubicBezTo>
                    <a:cubicBezTo>
                      <a:pt x="399425" y="768144"/>
                      <a:pt x="396530" y="767508"/>
                      <a:pt x="393563" y="766873"/>
                    </a:cubicBezTo>
                    <a:close/>
                    <a:moveTo>
                      <a:pt x="898574" y="759669"/>
                    </a:moveTo>
                    <a:lnTo>
                      <a:pt x="898632" y="759713"/>
                    </a:lnTo>
                    <a:lnTo>
                      <a:pt x="898644" y="759740"/>
                    </a:lnTo>
                    <a:close/>
                    <a:moveTo>
                      <a:pt x="1150658" y="757616"/>
                    </a:moveTo>
                    <a:lnTo>
                      <a:pt x="1150690" y="757621"/>
                    </a:lnTo>
                    <a:lnTo>
                      <a:pt x="1150620" y="757762"/>
                    </a:lnTo>
                    <a:close/>
                    <a:moveTo>
                      <a:pt x="1164108" y="749994"/>
                    </a:moveTo>
                    <a:lnTo>
                      <a:pt x="1164128" y="750002"/>
                    </a:lnTo>
                    <a:lnTo>
                      <a:pt x="1164249" y="750065"/>
                    </a:lnTo>
                    <a:close/>
                    <a:moveTo>
                      <a:pt x="1034024" y="740531"/>
                    </a:moveTo>
                    <a:lnTo>
                      <a:pt x="1034098" y="740544"/>
                    </a:lnTo>
                    <a:lnTo>
                      <a:pt x="1034166" y="740672"/>
                    </a:lnTo>
                    <a:close/>
                    <a:moveTo>
                      <a:pt x="1032118" y="736788"/>
                    </a:moveTo>
                    <a:lnTo>
                      <a:pt x="1032181" y="736907"/>
                    </a:lnTo>
                    <a:lnTo>
                      <a:pt x="1032189" y="736930"/>
                    </a:lnTo>
                    <a:close/>
                    <a:moveTo>
                      <a:pt x="850904" y="736788"/>
                    </a:moveTo>
                    <a:lnTo>
                      <a:pt x="850973" y="736852"/>
                    </a:lnTo>
                    <a:lnTo>
                      <a:pt x="850975" y="736859"/>
                    </a:lnTo>
                    <a:close/>
                    <a:moveTo>
                      <a:pt x="805001" y="731068"/>
                    </a:moveTo>
                    <a:lnTo>
                      <a:pt x="804860" y="731209"/>
                    </a:lnTo>
                    <a:lnTo>
                      <a:pt x="804853" y="731123"/>
                    </a:lnTo>
                    <a:close/>
                    <a:moveTo>
                      <a:pt x="1396357" y="724916"/>
                    </a:moveTo>
                    <a:lnTo>
                      <a:pt x="1396380" y="724924"/>
                    </a:lnTo>
                    <a:lnTo>
                      <a:pt x="1396240" y="724994"/>
                    </a:lnTo>
                    <a:close/>
                    <a:moveTo>
                      <a:pt x="1390731" y="723017"/>
                    </a:moveTo>
                    <a:lnTo>
                      <a:pt x="1390789" y="723037"/>
                    </a:lnTo>
                    <a:lnTo>
                      <a:pt x="1390801" y="723088"/>
                    </a:lnTo>
                    <a:close/>
                    <a:moveTo>
                      <a:pt x="1409728" y="719133"/>
                    </a:moveTo>
                    <a:lnTo>
                      <a:pt x="1409587" y="719274"/>
                    </a:lnTo>
                    <a:lnTo>
                      <a:pt x="1409583" y="719167"/>
                    </a:lnTo>
                    <a:close/>
                    <a:moveTo>
                      <a:pt x="843348" y="708257"/>
                    </a:moveTo>
                    <a:lnTo>
                      <a:pt x="843368" y="708333"/>
                    </a:lnTo>
                    <a:lnTo>
                      <a:pt x="843207" y="708399"/>
                    </a:lnTo>
                    <a:close/>
                    <a:moveTo>
                      <a:pt x="818330" y="700418"/>
                    </a:moveTo>
                    <a:lnTo>
                      <a:pt x="818348" y="700419"/>
                    </a:lnTo>
                    <a:lnTo>
                      <a:pt x="818207" y="700489"/>
                    </a:lnTo>
                    <a:close/>
                    <a:moveTo>
                      <a:pt x="1365590" y="698300"/>
                    </a:moveTo>
                    <a:lnTo>
                      <a:pt x="1365731" y="698441"/>
                    </a:lnTo>
                    <a:lnTo>
                      <a:pt x="1365615" y="698348"/>
                    </a:lnTo>
                    <a:close/>
                    <a:moveTo>
                      <a:pt x="263691" y="694415"/>
                    </a:moveTo>
                    <a:lnTo>
                      <a:pt x="263833" y="694557"/>
                    </a:lnTo>
                    <a:lnTo>
                      <a:pt x="263740" y="694509"/>
                    </a:lnTo>
                    <a:close/>
                    <a:moveTo>
                      <a:pt x="21109" y="692368"/>
                    </a:moveTo>
                    <a:lnTo>
                      <a:pt x="21084" y="692467"/>
                    </a:lnTo>
                    <a:lnTo>
                      <a:pt x="21038" y="692508"/>
                    </a:lnTo>
                    <a:close/>
                    <a:moveTo>
                      <a:pt x="1091510" y="686930"/>
                    </a:moveTo>
                    <a:lnTo>
                      <a:pt x="1091556" y="687011"/>
                    </a:lnTo>
                    <a:lnTo>
                      <a:pt x="1091581" y="687071"/>
                    </a:lnTo>
                    <a:close/>
                    <a:moveTo>
                      <a:pt x="1049278" y="683116"/>
                    </a:moveTo>
                    <a:lnTo>
                      <a:pt x="1049138" y="683258"/>
                    </a:lnTo>
                    <a:lnTo>
                      <a:pt x="1049187" y="683164"/>
                    </a:lnTo>
                    <a:close/>
                    <a:moveTo>
                      <a:pt x="227393" y="677184"/>
                    </a:moveTo>
                    <a:lnTo>
                      <a:pt x="227463" y="677255"/>
                    </a:lnTo>
                    <a:lnTo>
                      <a:pt x="227427" y="677251"/>
                    </a:lnTo>
                    <a:close/>
                    <a:moveTo>
                      <a:pt x="26759" y="649148"/>
                    </a:moveTo>
                    <a:lnTo>
                      <a:pt x="26787" y="649263"/>
                    </a:lnTo>
                    <a:lnTo>
                      <a:pt x="26688" y="649360"/>
                    </a:lnTo>
                    <a:close/>
                    <a:moveTo>
                      <a:pt x="149215" y="642721"/>
                    </a:moveTo>
                    <a:lnTo>
                      <a:pt x="149183" y="642791"/>
                    </a:lnTo>
                    <a:lnTo>
                      <a:pt x="149145" y="642791"/>
                    </a:lnTo>
                    <a:close/>
                    <a:moveTo>
                      <a:pt x="659451" y="642650"/>
                    </a:moveTo>
                    <a:lnTo>
                      <a:pt x="659446" y="642660"/>
                    </a:lnTo>
                    <a:lnTo>
                      <a:pt x="659310" y="642791"/>
                    </a:lnTo>
                    <a:close/>
                    <a:moveTo>
                      <a:pt x="152675" y="642650"/>
                    </a:moveTo>
                    <a:lnTo>
                      <a:pt x="152817" y="642791"/>
                    </a:lnTo>
                    <a:lnTo>
                      <a:pt x="152659" y="642791"/>
                    </a:lnTo>
                    <a:close/>
                    <a:moveTo>
                      <a:pt x="26688" y="638554"/>
                    </a:moveTo>
                    <a:lnTo>
                      <a:pt x="26786" y="638634"/>
                    </a:lnTo>
                    <a:lnTo>
                      <a:pt x="26759" y="638696"/>
                    </a:lnTo>
                    <a:close/>
                    <a:moveTo>
                      <a:pt x="728307" y="619487"/>
                    </a:moveTo>
                    <a:lnTo>
                      <a:pt x="728389" y="619496"/>
                    </a:lnTo>
                    <a:lnTo>
                      <a:pt x="728448" y="619557"/>
                    </a:lnTo>
                    <a:close/>
                    <a:moveTo>
                      <a:pt x="726471" y="617509"/>
                    </a:moveTo>
                    <a:lnTo>
                      <a:pt x="726504" y="617543"/>
                    </a:lnTo>
                    <a:lnTo>
                      <a:pt x="726541" y="617651"/>
                    </a:lnTo>
                    <a:close/>
                    <a:moveTo>
                      <a:pt x="720750" y="607975"/>
                    </a:moveTo>
                    <a:lnTo>
                      <a:pt x="720826" y="608054"/>
                    </a:lnTo>
                    <a:lnTo>
                      <a:pt x="720821" y="608117"/>
                    </a:lnTo>
                    <a:close/>
                    <a:moveTo>
                      <a:pt x="336572" y="606210"/>
                    </a:moveTo>
                    <a:lnTo>
                      <a:pt x="336544" y="606308"/>
                    </a:lnTo>
                    <a:lnTo>
                      <a:pt x="336431" y="606280"/>
                    </a:lnTo>
                    <a:close/>
                    <a:moveTo>
                      <a:pt x="1332963" y="604657"/>
                    </a:moveTo>
                    <a:lnTo>
                      <a:pt x="1333034" y="604798"/>
                    </a:lnTo>
                    <a:lnTo>
                      <a:pt x="1333016" y="604782"/>
                    </a:lnTo>
                    <a:close/>
                    <a:moveTo>
                      <a:pt x="340386" y="592792"/>
                    </a:moveTo>
                    <a:lnTo>
                      <a:pt x="340386" y="592872"/>
                    </a:lnTo>
                    <a:lnTo>
                      <a:pt x="340316" y="592933"/>
                    </a:lnTo>
                    <a:close/>
                    <a:moveTo>
                      <a:pt x="1254927" y="583611"/>
                    </a:moveTo>
                    <a:lnTo>
                      <a:pt x="1254881" y="583656"/>
                    </a:lnTo>
                    <a:lnTo>
                      <a:pt x="1254786" y="583682"/>
                    </a:lnTo>
                    <a:close/>
                    <a:moveTo>
                      <a:pt x="684101" y="579276"/>
                    </a:moveTo>
                    <a:lnTo>
                      <a:pt x="684169" y="579304"/>
                    </a:lnTo>
                    <a:lnTo>
                      <a:pt x="684098" y="579374"/>
                    </a:lnTo>
                    <a:close/>
                    <a:moveTo>
                      <a:pt x="1162766" y="576055"/>
                    </a:moveTo>
                    <a:lnTo>
                      <a:pt x="1162908" y="576196"/>
                    </a:lnTo>
                    <a:lnTo>
                      <a:pt x="1162781" y="576074"/>
                    </a:lnTo>
                    <a:close/>
                    <a:moveTo>
                      <a:pt x="1295110" y="564543"/>
                    </a:moveTo>
                    <a:lnTo>
                      <a:pt x="1294970" y="564615"/>
                    </a:lnTo>
                    <a:lnTo>
                      <a:pt x="1294969" y="564614"/>
                    </a:lnTo>
                    <a:close/>
                    <a:moveTo>
                      <a:pt x="692926" y="564508"/>
                    </a:moveTo>
                    <a:lnTo>
                      <a:pt x="688008" y="565948"/>
                    </a:lnTo>
                    <a:lnTo>
                      <a:pt x="688052" y="565885"/>
                    </a:lnTo>
                    <a:lnTo>
                      <a:pt x="687982" y="565956"/>
                    </a:lnTo>
                    <a:lnTo>
                      <a:pt x="688008" y="565948"/>
                    </a:lnTo>
                    <a:lnTo>
                      <a:pt x="684310" y="571182"/>
                    </a:lnTo>
                    <a:lnTo>
                      <a:pt x="684101" y="579276"/>
                    </a:lnTo>
                    <a:lnTo>
                      <a:pt x="674705" y="575490"/>
                    </a:lnTo>
                    <a:lnTo>
                      <a:pt x="674776" y="575631"/>
                    </a:lnTo>
                    <a:cubicBezTo>
                      <a:pt x="672587" y="572242"/>
                      <a:pt x="669409" y="573654"/>
                      <a:pt x="666513" y="573936"/>
                    </a:cubicBezTo>
                    <a:cubicBezTo>
                      <a:pt x="663830" y="574219"/>
                      <a:pt x="661217" y="574925"/>
                      <a:pt x="658533" y="575419"/>
                    </a:cubicBezTo>
                    <a:lnTo>
                      <a:pt x="658533" y="575631"/>
                    </a:lnTo>
                    <a:cubicBezTo>
                      <a:pt x="657615" y="573654"/>
                      <a:pt x="656980" y="570900"/>
                      <a:pt x="653943" y="572736"/>
                    </a:cubicBezTo>
                    <a:cubicBezTo>
                      <a:pt x="647375" y="576761"/>
                      <a:pt x="640878" y="576125"/>
                      <a:pt x="634169" y="573230"/>
                    </a:cubicBezTo>
                    <a:cubicBezTo>
                      <a:pt x="630073" y="571535"/>
                      <a:pt x="627884" y="574501"/>
                      <a:pt x="625907" y="577467"/>
                    </a:cubicBezTo>
                    <a:cubicBezTo>
                      <a:pt x="623858" y="580574"/>
                      <a:pt x="623647" y="583117"/>
                      <a:pt x="627248" y="585377"/>
                    </a:cubicBezTo>
                    <a:cubicBezTo>
                      <a:pt x="627884" y="585801"/>
                      <a:pt x="627601" y="587778"/>
                      <a:pt x="627742" y="589049"/>
                    </a:cubicBezTo>
                    <a:cubicBezTo>
                      <a:pt x="627248" y="589119"/>
                      <a:pt x="626965" y="589403"/>
                      <a:pt x="626895" y="589896"/>
                    </a:cubicBezTo>
                    <a:cubicBezTo>
                      <a:pt x="625624" y="590885"/>
                      <a:pt x="624282" y="591874"/>
                      <a:pt x="622940" y="592863"/>
                    </a:cubicBezTo>
                    <a:lnTo>
                      <a:pt x="623011" y="592792"/>
                    </a:lnTo>
                    <a:cubicBezTo>
                      <a:pt x="618491" y="592863"/>
                      <a:pt x="613618" y="591874"/>
                      <a:pt x="610581" y="596746"/>
                    </a:cubicBezTo>
                    <a:cubicBezTo>
                      <a:pt x="608321" y="598936"/>
                      <a:pt x="606133" y="601196"/>
                      <a:pt x="603873" y="603385"/>
                    </a:cubicBezTo>
                    <a:cubicBezTo>
                      <a:pt x="602531" y="605010"/>
                      <a:pt x="601259" y="606563"/>
                      <a:pt x="599918" y="608187"/>
                    </a:cubicBezTo>
                    <a:lnTo>
                      <a:pt x="599989" y="608117"/>
                    </a:lnTo>
                    <a:cubicBezTo>
                      <a:pt x="599282" y="608823"/>
                      <a:pt x="598647" y="609458"/>
                      <a:pt x="597941" y="610165"/>
                    </a:cubicBezTo>
                    <a:lnTo>
                      <a:pt x="598011" y="610024"/>
                    </a:lnTo>
                    <a:cubicBezTo>
                      <a:pt x="596104" y="612637"/>
                      <a:pt x="594127" y="615179"/>
                      <a:pt x="592149" y="617792"/>
                    </a:cubicBezTo>
                    <a:lnTo>
                      <a:pt x="592291" y="617721"/>
                    </a:lnTo>
                    <a:cubicBezTo>
                      <a:pt x="591584" y="618992"/>
                      <a:pt x="590949" y="620334"/>
                      <a:pt x="590242" y="621605"/>
                    </a:cubicBezTo>
                    <a:lnTo>
                      <a:pt x="590384" y="621464"/>
                    </a:lnTo>
                    <a:cubicBezTo>
                      <a:pt x="589678" y="622171"/>
                      <a:pt x="589042" y="622806"/>
                      <a:pt x="588336" y="623512"/>
                    </a:cubicBezTo>
                    <a:lnTo>
                      <a:pt x="588407" y="623371"/>
                    </a:lnTo>
                    <a:cubicBezTo>
                      <a:pt x="587771" y="624077"/>
                      <a:pt x="587065" y="624713"/>
                      <a:pt x="586429" y="625419"/>
                    </a:cubicBezTo>
                    <a:lnTo>
                      <a:pt x="586570" y="625349"/>
                    </a:lnTo>
                    <a:cubicBezTo>
                      <a:pt x="583004" y="627008"/>
                      <a:pt x="581168" y="628120"/>
                      <a:pt x="580894" y="629488"/>
                    </a:cubicBezTo>
                    <a:lnTo>
                      <a:pt x="584556" y="635109"/>
                    </a:lnTo>
                    <a:lnTo>
                      <a:pt x="584522" y="635094"/>
                    </a:lnTo>
                    <a:lnTo>
                      <a:pt x="584593" y="635164"/>
                    </a:lnTo>
                    <a:lnTo>
                      <a:pt x="584556" y="635109"/>
                    </a:lnTo>
                    <a:lnTo>
                      <a:pt x="591726" y="638201"/>
                    </a:lnTo>
                    <a:cubicBezTo>
                      <a:pt x="595045" y="637142"/>
                      <a:pt x="596599" y="634529"/>
                      <a:pt x="597234" y="631281"/>
                    </a:cubicBezTo>
                    <a:cubicBezTo>
                      <a:pt x="598152" y="630363"/>
                      <a:pt x="599071" y="629444"/>
                      <a:pt x="599989" y="628456"/>
                    </a:cubicBezTo>
                    <a:cubicBezTo>
                      <a:pt x="604438" y="626902"/>
                      <a:pt x="608886" y="626125"/>
                      <a:pt x="613336" y="628456"/>
                    </a:cubicBezTo>
                    <a:cubicBezTo>
                      <a:pt x="613901" y="629091"/>
                      <a:pt x="614466" y="629727"/>
                      <a:pt x="615031" y="630363"/>
                    </a:cubicBezTo>
                    <a:cubicBezTo>
                      <a:pt x="614890" y="633399"/>
                      <a:pt x="614607" y="636506"/>
                      <a:pt x="614678" y="639614"/>
                    </a:cubicBezTo>
                    <a:cubicBezTo>
                      <a:pt x="614678" y="642156"/>
                      <a:pt x="613689" y="645263"/>
                      <a:pt x="617150" y="646676"/>
                    </a:cubicBezTo>
                    <a:lnTo>
                      <a:pt x="617078" y="646535"/>
                    </a:lnTo>
                    <a:cubicBezTo>
                      <a:pt x="617361" y="654797"/>
                      <a:pt x="619197" y="657410"/>
                      <a:pt x="626542" y="656069"/>
                    </a:cubicBezTo>
                    <a:cubicBezTo>
                      <a:pt x="633462" y="654797"/>
                      <a:pt x="639748" y="655009"/>
                      <a:pt x="646245" y="657622"/>
                    </a:cubicBezTo>
                    <a:lnTo>
                      <a:pt x="653685" y="654253"/>
                    </a:lnTo>
                    <a:lnTo>
                      <a:pt x="653660" y="654303"/>
                    </a:lnTo>
                    <a:lnTo>
                      <a:pt x="653731" y="654232"/>
                    </a:lnTo>
                    <a:lnTo>
                      <a:pt x="653685" y="654253"/>
                    </a:lnTo>
                    <a:lnTo>
                      <a:pt x="657544" y="646535"/>
                    </a:lnTo>
                    <a:lnTo>
                      <a:pt x="657474" y="646605"/>
                    </a:lnTo>
                    <a:lnTo>
                      <a:pt x="659446" y="642660"/>
                    </a:lnTo>
                    <a:lnTo>
                      <a:pt x="661358" y="640815"/>
                    </a:lnTo>
                    <a:lnTo>
                      <a:pt x="661217" y="640956"/>
                    </a:lnTo>
                    <a:cubicBezTo>
                      <a:pt x="662488" y="640249"/>
                      <a:pt x="663830" y="639614"/>
                      <a:pt x="665101" y="638908"/>
                    </a:cubicBezTo>
                    <a:lnTo>
                      <a:pt x="665030" y="638978"/>
                    </a:lnTo>
                    <a:lnTo>
                      <a:pt x="665948" y="639049"/>
                    </a:lnTo>
                    <a:lnTo>
                      <a:pt x="666866" y="638766"/>
                    </a:lnTo>
                    <a:cubicBezTo>
                      <a:pt x="667502" y="639473"/>
                      <a:pt x="668208" y="640108"/>
                      <a:pt x="668915" y="640815"/>
                    </a:cubicBezTo>
                    <a:lnTo>
                      <a:pt x="670673" y="646653"/>
                    </a:lnTo>
                    <a:lnTo>
                      <a:pt x="670609" y="646605"/>
                    </a:lnTo>
                    <a:lnTo>
                      <a:pt x="670680" y="646676"/>
                    </a:lnTo>
                    <a:lnTo>
                      <a:pt x="670673" y="646653"/>
                    </a:lnTo>
                    <a:lnTo>
                      <a:pt x="674564" y="649572"/>
                    </a:lnTo>
                    <a:cubicBezTo>
                      <a:pt x="674705" y="650207"/>
                      <a:pt x="675129" y="650490"/>
                      <a:pt x="675765" y="650419"/>
                    </a:cubicBezTo>
                    <a:cubicBezTo>
                      <a:pt x="676612" y="651125"/>
                      <a:pt x="677459" y="651760"/>
                      <a:pt x="678377" y="652467"/>
                    </a:cubicBezTo>
                    <a:lnTo>
                      <a:pt x="678237" y="652397"/>
                    </a:lnTo>
                    <a:lnTo>
                      <a:pt x="682162" y="661930"/>
                    </a:lnTo>
                    <a:lnTo>
                      <a:pt x="682050" y="661930"/>
                    </a:lnTo>
                    <a:lnTo>
                      <a:pt x="682191" y="662001"/>
                    </a:lnTo>
                    <a:lnTo>
                      <a:pt x="682162" y="661930"/>
                    </a:lnTo>
                    <a:lnTo>
                      <a:pt x="690878" y="661930"/>
                    </a:lnTo>
                    <a:cubicBezTo>
                      <a:pt x="691796" y="660377"/>
                      <a:pt x="692714" y="658822"/>
                      <a:pt x="693631" y="657198"/>
                    </a:cubicBezTo>
                    <a:cubicBezTo>
                      <a:pt x="694338" y="656210"/>
                      <a:pt x="694973" y="655221"/>
                      <a:pt x="695680" y="654232"/>
                    </a:cubicBezTo>
                    <a:lnTo>
                      <a:pt x="695891" y="654232"/>
                    </a:lnTo>
                    <a:cubicBezTo>
                      <a:pt x="696598" y="653526"/>
                      <a:pt x="697233" y="652890"/>
                      <a:pt x="697940" y="652184"/>
                    </a:cubicBezTo>
                    <a:lnTo>
                      <a:pt x="697798" y="652325"/>
                    </a:lnTo>
                    <a:cubicBezTo>
                      <a:pt x="699140" y="649430"/>
                      <a:pt x="700270" y="646393"/>
                      <a:pt x="701824" y="643639"/>
                    </a:cubicBezTo>
                    <a:cubicBezTo>
                      <a:pt x="702671" y="642156"/>
                      <a:pt x="704155" y="641096"/>
                      <a:pt x="705355" y="639826"/>
                    </a:cubicBezTo>
                    <a:cubicBezTo>
                      <a:pt x="706273" y="641380"/>
                      <a:pt x="707191" y="643003"/>
                      <a:pt x="708109" y="644557"/>
                    </a:cubicBezTo>
                    <a:cubicBezTo>
                      <a:pt x="711145" y="647806"/>
                      <a:pt x="715100" y="648442"/>
                      <a:pt x="719338" y="648583"/>
                    </a:cubicBezTo>
                    <a:cubicBezTo>
                      <a:pt x="721951" y="648653"/>
                      <a:pt x="724705" y="651972"/>
                      <a:pt x="727036" y="648653"/>
                    </a:cubicBezTo>
                    <a:cubicBezTo>
                      <a:pt x="728659" y="646323"/>
                      <a:pt x="729649" y="643498"/>
                      <a:pt x="730566" y="641591"/>
                    </a:cubicBezTo>
                    <a:lnTo>
                      <a:pt x="737887" y="638802"/>
                    </a:lnTo>
                    <a:lnTo>
                      <a:pt x="737841" y="638837"/>
                    </a:lnTo>
                    <a:lnTo>
                      <a:pt x="737981" y="638766"/>
                    </a:lnTo>
                    <a:lnTo>
                      <a:pt x="737887" y="638802"/>
                    </a:lnTo>
                    <a:lnTo>
                      <a:pt x="741089" y="636365"/>
                    </a:lnTo>
                    <a:cubicBezTo>
                      <a:pt x="738618" y="631069"/>
                      <a:pt x="741583" y="626831"/>
                      <a:pt x="744550" y="621252"/>
                    </a:cubicBezTo>
                    <a:lnTo>
                      <a:pt x="728389" y="619496"/>
                    </a:lnTo>
                    <a:lnTo>
                      <a:pt x="726504" y="617543"/>
                    </a:lnTo>
                    <a:lnTo>
                      <a:pt x="724530" y="611895"/>
                    </a:lnTo>
                    <a:lnTo>
                      <a:pt x="724564" y="611930"/>
                    </a:lnTo>
                    <a:lnTo>
                      <a:pt x="724493" y="611789"/>
                    </a:lnTo>
                    <a:lnTo>
                      <a:pt x="724530" y="611895"/>
                    </a:lnTo>
                    <a:lnTo>
                      <a:pt x="720826" y="608054"/>
                    </a:lnTo>
                    <a:lnTo>
                      <a:pt x="721951" y="592439"/>
                    </a:lnTo>
                    <a:cubicBezTo>
                      <a:pt x="723363" y="589261"/>
                      <a:pt x="722162" y="584953"/>
                      <a:pt x="718773" y="582269"/>
                    </a:cubicBezTo>
                    <a:cubicBezTo>
                      <a:pt x="717219" y="580716"/>
                      <a:pt x="715595" y="579162"/>
                      <a:pt x="714041" y="577538"/>
                    </a:cubicBezTo>
                    <a:cubicBezTo>
                      <a:pt x="713052" y="576832"/>
                      <a:pt x="712064" y="576196"/>
                      <a:pt x="711075" y="575490"/>
                    </a:cubicBezTo>
                    <a:lnTo>
                      <a:pt x="711217" y="575560"/>
                    </a:lnTo>
                    <a:cubicBezTo>
                      <a:pt x="706697" y="573301"/>
                      <a:pt x="702248" y="571040"/>
                      <a:pt x="697728" y="568781"/>
                    </a:cubicBezTo>
                    <a:cubicBezTo>
                      <a:pt x="697657" y="568287"/>
                      <a:pt x="697304" y="568004"/>
                      <a:pt x="696810" y="567933"/>
                    </a:cubicBezTo>
                    <a:cubicBezTo>
                      <a:pt x="695468" y="566944"/>
                      <a:pt x="694285" y="565320"/>
                      <a:pt x="692926" y="564508"/>
                    </a:cubicBezTo>
                    <a:close/>
                    <a:moveTo>
                      <a:pt x="1151255" y="539473"/>
                    </a:moveTo>
                    <a:lnTo>
                      <a:pt x="1151185" y="539614"/>
                    </a:lnTo>
                    <a:lnTo>
                      <a:pt x="1151201" y="539530"/>
                    </a:lnTo>
                    <a:close/>
                    <a:moveTo>
                      <a:pt x="1164744" y="495476"/>
                    </a:moveTo>
                    <a:lnTo>
                      <a:pt x="1164603" y="495618"/>
                    </a:lnTo>
                    <a:lnTo>
                      <a:pt x="1164605" y="495615"/>
                    </a:lnTo>
                    <a:close/>
                    <a:moveTo>
                      <a:pt x="313480" y="495053"/>
                    </a:moveTo>
                    <a:lnTo>
                      <a:pt x="313634" y="495074"/>
                    </a:lnTo>
                    <a:lnTo>
                      <a:pt x="313621" y="495123"/>
                    </a:lnTo>
                    <a:close/>
                    <a:moveTo>
                      <a:pt x="290716" y="475911"/>
                    </a:moveTo>
                    <a:lnTo>
                      <a:pt x="290739" y="476055"/>
                    </a:lnTo>
                    <a:lnTo>
                      <a:pt x="290598" y="475915"/>
                    </a:lnTo>
                    <a:close/>
                    <a:moveTo>
                      <a:pt x="1193416" y="462991"/>
                    </a:moveTo>
                    <a:lnTo>
                      <a:pt x="1193275" y="463061"/>
                    </a:lnTo>
                    <a:lnTo>
                      <a:pt x="1193294" y="463042"/>
                    </a:lnTo>
                    <a:close/>
                    <a:moveTo>
                      <a:pt x="1199136" y="457271"/>
                    </a:moveTo>
                    <a:lnTo>
                      <a:pt x="1199066" y="457341"/>
                    </a:lnTo>
                    <a:lnTo>
                      <a:pt x="1199066" y="457340"/>
                    </a:lnTo>
                    <a:close/>
                    <a:moveTo>
                      <a:pt x="347943" y="447384"/>
                    </a:moveTo>
                    <a:lnTo>
                      <a:pt x="348013" y="447454"/>
                    </a:lnTo>
                    <a:lnTo>
                      <a:pt x="347965" y="447453"/>
                    </a:lnTo>
                    <a:close/>
                    <a:moveTo>
                      <a:pt x="260090" y="433965"/>
                    </a:moveTo>
                    <a:lnTo>
                      <a:pt x="260272" y="433965"/>
                    </a:lnTo>
                    <a:lnTo>
                      <a:pt x="260231" y="434107"/>
                    </a:lnTo>
                    <a:close/>
                    <a:moveTo>
                      <a:pt x="430286" y="425985"/>
                    </a:moveTo>
                    <a:lnTo>
                      <a:pt x="430443" y="426068"/>
                    </a:lnTo>
                    <a:lnTo>
                      <a:pt x="430428" y="426127"/>
                    </a:lnTo>
                    <a:close/>
                    <a:moveTo>
                      <a:pt x="313338" y="422737"/>
                    </a:moveTo>
                    <a:lnTo>
                      <a:pt x="313480" y="422808"/>
                    </a:lnTo>
                    <a:lnTo>
                      <a:pt x="313424" y="422808"/>
                    </a:lnTo>
                    <a:close/>
                    <a:moveTo>
                      <a:pt x="306064" y="422737"/>
                    </a:moveTo>
                    <a:lnTo>
                      <a:pt x="306043" y="422808"/>
                    </a:lnTo>
                    <a:lnTo>
                      <a:pt x="305923" y="422808"/>
                    </a:lnTo>
                    <a:close/>
                    <a:moveTo>
                      <a:pt x="432334" y="418641"/>
                    </a:moveTo>
                    <a:lnTo>
                      <a:pt x="432318" y="418703"/>
                    </a:lnTo>
                    <a:lnTo>
                      <a:pt x="432264" y="418711"/>
                    </a:lnTo>
                    <a:close/>
                    <a:moveTo>
                      <a:pt x="389962" y="406777"/>
                    </a:moveTo>
                    <a:lnTo>
                      <a:pt x="389891" y="406918"/>
                    </a:lnTo>
                    <a:lnTo>
                      <a:pt x="389891" y="406852"/>
                    </a:lnTo>
                    <a:close/>
                    <a:moveTo>
                      <a:pt x="389891" y="403175"/>
                    </a:moveTo>
                    <a:lnTo>
                      <a:pt x="390033" y="403316"/>
                    </a:lnTo>
                    <a:lnTo>
                      <a:pt x="389891" y="403287"/>
                    </a:lnTo>
                    <a:close/>
                    <a:moveTo>
                      <a:pt x="495470" y="372738"/>
                    </a:moveTo>
                    <a:lnTo>
                      <a:pt x="495422" y="372870"/>
                    </a:lnTo>
                    <a:lnTo>
                      <a:pt x="495328" y="372879"/>
                    </a:lnTo>
                    <a:close/>
                    <a:moveTo>
                      <a:pt x="581415" y="341946"/>
                    </a:moveTo>
                    <a:lnTo>
                      <a:pt x="581557" y="342006"/>
                    </a:lnTo>
                    <a:lnTo>
                      <a:pt x="581557" y="342088"/>
                    </a:lnTo>
                    <a:close/>
                    <a:moveTo>
                      <a:pt x="581557" y="338345"/>
                    </a:moveTo>
                    <a:lnTo>
                      <a:pt x="581557" y="338413"/>
                    </a:lnTo>
                    <a:lnTo>
                      <a:pt x="581415" y="338486"/>
                    </a:lnTo>
                    <a:close/>
                    <a:moveTo>
                      <a:pt x="590879" y="329094"/>
                    </a:moveTo>
                    <a:lnTo>
                      <a:pt x="590862" y="329125"/>
                    </a:lnTo>
                    <a:lnTo>
                      <a:pt x="590737" y="329234"/>
                    </a:lnTo>
                    <a:close/>
                    <a:moveTo>
                      <a:pt x="634804" y="315746"/>
                    </a:moveTo>
                    <a:lnTo>
                      <a:pt x="634804" y="315829"/>
                    </a:lnTo>
                    <a:lnTo>
                      <a:pt x="634664" y="315817"/>
                    </a:lnTo>
                    <a:close/>
                    <a:moveTo>
                      <a:pt x="626965" y="307907"/>
                    </a:moveTo>
                    <a:lnTo>
                      <a:pt x="626895" y="308048"/>
                    </a:lnTo>
                    <a:lnTo>
                      <a:pt x="626869" y="307972"/>
                    </a:lnTo>
                    <a:close/>
                    <a:moveTo>
                      <a:pt x="905494" y="297102"/>
                    </a:moveTo>
                    <a:lnTo>
                      <a:pt x="905636" y="297173"/>
                    </a:lnTo>
                    <a:lnTo>
                      <a:pt x="905502" y="297127"/>
                    </a:lnTo>
                    <a:close/>
                    <a:moveTo>
                      <a:pt x="634804" y="285167"/>
                    </a:moveTo>
                    <a:lnTo>
                      <a:pt x="634803" y="285299"/>
                    </a:lnTo>
                    <a:lnTo>
                      <a:pt x="634734" y="285309"/>
                    </a:lnTo>
                    <a:close/>
                    <a:moveTo>
                      <a:pt x="907684" y="281777"/>
                    </a:moveTo>
                    <a:lnTo>
                      <a:pt x="907663" y="281899"/>
                    </a:lnTo>
                    <a:lnTo>
                      <a:pt x="907543" y="281919"/>
                    </a:lnTo>
                    <a:close/>
                    <a:moveTo>
                      <a:pt x="1197017" y="279306"/>
                    </a:moveTo>
                    <a:lnTo>
                      <a:pt x="1196877" y="279376"/>
                    </a:lnTo>
                    <a:lnTo>
                      <a:pt x="1196994" y="279310"/>
                    </a:lnTo>
                    <a:close/>
                    <a:moveTo>
                      <a:pt x="690383" y="273797"/>
                    </a:moveTo>
                    <a:lnTo>
                      <a:pt x="690371" y="273864"/>
                    </a:lnTo>
                    <a:lnTo>
                      <a:pt x="690171" y="273868"/>
                    </a:lnTo>
                    <a:close/>
                    <a:moveTo>
                      <a:pt x="884450" y="272173"/>
                    </a:moveTo>
                    <a:lnTo>
                      <a:pt x="884590" y="272244"/>
                    </a:lnTo>
                    <a:lnTo>
                      <a:pt x="884458" y="272255"/>
                    </a:lnTo>
                    <a:close/>
                    <a:moveTo>
                      <a:pt x="732332" y="271820"/>
                    </a:moveTo>
                    <a:lnTo>
                      <a:pt x="732332" y="271828"/>
                    </a:lnTo>
                    <a:lnTo>
                      <a:pt x="732261" y="271961"/>
                    </a:lnTo>
                    <a:close/>
                    <a:moveTo>
                      <a:pt x="734309" y="268077"/>
                    </a:moveTo>
                    <a:lnTo>
                      <a:pt x="734235" y="268218"/>
                    </a:lnTo>
                    <a:lnTo>
                      <a:pt x="734168" y="268218"/>
                    </a:lnTo>
                    <a:close/>
                    <a:moveTo>
                      <a:pt x="1233246" y="267756"/>
                    </a:moveTo>
                    <a:lnTo>
                      <a:pt x="1233387" y="267795"/>
                    </a:lnTo>
                    <a:lnTo>
                      <a:pt x="1233246" y="267935"/>
                    </a:lnTo>
                    <a:close/>
                    <a:moveTo>
                      <a:pt x="747586" y="266029"/>
                    </a:moveTo>
                    <a:lnTo>
                      <a:pt x="747593" y="266034"/>
                    </a:lnTo>
                    <a:lnTo>
                      <a:pt x="747657" y="266100"/>
                    </a:lnTo>
                    <a:close/>
                    <a:moveTo>
                      <a:pt x="808179" y="264263"/>
                    </a:moveTo>
                    <a:lnTo>
                      <a:pt x="808037" y="264334"/>
                    </a:lnTo>
                    <a:lnTo>
                      <a:pt x="808044" y="264294"/>
                    </a:lnTo>
                    <a:close/>
                    <a:moveTo>
                      <a:pt x="965663" y="258402"/>
                    </a:moveTo>
                    <a:lnTo>
                      <a:pt x="965660" y="258406"/>
                    </a:lnTo>
                    <a:lnTo>
                      <a:pt x="965522" y="258543"/>
                    </a:lnTo>
                    <a:close/>
                    <a:moveTo>
                      <a:pt x="986709" y="248939"/>
                    </a:moveTo>
                    <a:lnTo>
                      <a:pt x="986655" y="249001"/>
                    </a:lnTo>
                    <a:lnTo>
                      <a:pt x="986567" y="249009"/>
                    </a:lnTo>
                    <a:close/>
                    <a:moveTo>
                      <a:pt x="779507" y="230012"/>
                    </a:moveTo>
                    <a:lnTo>
                      <a:pt x="779648" y="230154"/>
                    </a:lnTo>
                    <a:lnTo>
                      <a:pt x="779507" y="230039"/>
                    </a:lnTo>
                    <a:close/>
                    <a:moveTo>
                      <a:pt x="1112934" y="227680"/>
                    </a:moveTo>
                    <a:lnTo>
                      <a:pt x="1113049" y="227823"/>
                    </a:lnTo>
                    <a:lnTo>
                      <a:pt x="1112908" y="227682"/>
                    </a:lnTo>
                    <a:close/>
                    <a:moveTo>
                      <a:pt x="1246735" y="227611"/>
                    </a:moveTo>
                    <a:lnTo>
                      <a:pt x="1246664" y="227682"/>
                    </a:lnTo>
                    <a:lnTo>
                      <a:pt x="1246665" y="227638"/>
                    </a:lnTo>
                    <a:close/>
                    <a:moveTo>
                      <a:pt x="1107188" y="221962"/>
                    </a:moveTo>
                    <a:lnTo>
                      <a:pt x="1107279" y="222029"/>
                    </a:lnTo>
                    <a:lnTo>
                      <a:pt x="1107329" y="222103"/>
                    </a:lnTo>
                    <a:close/>
                    <a:moveTo>
                      <a:pt x="735095" y="183694"/>
                    </a:moveTo>
                    <a:lnTo>
                      <a:pt x="735228" y="183826"/>
                    </a:lnTo>
                    <a:lnTo>
                      <a:pt x="734945" y="183826"/>
                    </a:lnTo>
                    <a:close/>
                    <a:moveTo>
                      <a:pt x="785381" y="178106"/>
                    </a:moveTo>
                    <a:lnTo>
                      <a:pt x="785510" y="178106"/>
                    </a:lnTo>
                    <a:lnTo>
                      <a:pt x="785368" y="178247"/>
                    </a:lnTo>
                    <a:close/>
                    <a:moveTo>
                      <a:pt x="796950" y="170408"/>
                    </a:moveTo>
                    <a:lnTo>
                      <a:pt x="796880" y="170550"/>
                    </a:lnTo>
                    <a:lnTo>
                      <a:pt x="796886" y="170417"/>
                    </a:lnTo>
                    <a:close/>
                    <a:moveTo>
                      <a:pt x="808512" y="160804"/>
                    </a:moveTo>
                    <a:lnTo>
                      <a:pt x="808532" y="160804"/>
                    </a:lnTo>
                    <a:lnTo>
                      <a:pt x="808461" y="160874"/>
                    </a:lnTo>
                    <a:close/>
                    <a:moveTo>
                      <a:pt x="804860" y="160804"/>
                    </a:moveTo>
                    <a:lnTo>
                      <a:pt x="804958" y="160804"/>
                    </a:lnTo>
                    <a:lnTo>
                      <a:pt x="804930" y="160945"/>
                    </a:lnTo>
                    <a:close/>
                    <a:moveTo>
                      <a:pt x="749493" y="126341"/>
                    </a:moveTo>
                    <a:lnTo>
                      <a:pt x="749634" y="126482"/>
                    </a:lnTo>
                    <a:lnTo>
                      <a:pt x="749634" y="126482"/>
                    </a:lnTo>
                    <a:close/>
                    <a:moveTo>
                      <a:pt x="1150832" y="113206"/>
                    </a:moveTo>
                    <a:lnTo>
                      <a:pt x="1150973" y="113346"/>
                    </a:lnTo>
                    <a:lnTo>
                      <a:pt x="1150868" y="113274"/>
                    </a:lnTo>
                    <a:close/>
                    <a:moveTo>
                      <a:pt x="1107188" y="111228"/>
                    </a:moveTo>
                    <a:lnTo>
                      <a:pt x="1107179" y="111278"/>
                    </a:lnTo>
                    <a:lnTo>
                      <a:pt x="1107047" y="111369"/>
                    </a:lnTo>
                    <a:close/>
                    <a:moveTo>
                      <a:pt x="753448" y="111157"/>
                    </a:moveTo>
                    <a:lnTo>
                      <a:pt x="753383" y="111286"/>
                    </a:lnTo>
                    <a:lnTo>
                      <a:pt x="753307" y="111299"/>
                    </a:lnTo>
                    <a:close/>
                    <a:moveTo>
                      <a:pt x="1143205" y="105507"/>
                    </a:moveTo>
                    <a:lnTo>
                      <a:pt x="1143346" y="105649"/>
                    </a:lnTo>
                    <a:lnTo>
                      <a:pt x="1143206" y="105509"/>
                    </a:lnTo>
                    <a:close/>
                    <a:moveTo>
                      <a:pt x="1141298" y="103601"/>
                    </a:moveTo>
                    <a:lnTo>
                      <a:pt x="1141368" y="103672"/>
                    </a:lnTo>
                    <a:lnTo>
                      <a:pt x="1141367" y="103671"/>
                    </a:lnTo>
                    <a:close/>
                    <a:moveTo>
                      <a:pt x="1267638" y="99575"/>
                    </a:moveTo>
                    <a:lnTo>
                      <a:pt x="1267780" y="99717"/>
                    </a:lnTo>
                    <a:lnTo>
                      <a:pt x="1267714" y="99682"/>
                    </a:lnTo>
                    <a:close/>
                    <a:moveTo>
                      <a:pt x="1265943" y="84110"/>
                    </a:moveTo>
                    <a:lnTo>
                      <a:pt x="1265803" y="84251"/>
                    </a:lnTo>
                    <a:lnTo>
                      <a:pt x="1265943" y="84110"/>
                    </a:lnTo>
                    <a:close/>
                    <a:moveTo>
                      <a:pt x="1267850" y="82203"/>
                    </a:moveTo>
                    <a:lnTo>
                      <a:pt x="1267709" y="82344"/>
                    </a:lnTo>
                    <a:lnTo>
                      <a:pt x="1267709" y="82344"/>
                    </a:lnTo>
                    <a:close/>
                    <a:moveTo>
                      <a:pt x="814676" y="78601"/>
                    </a:moveTo>
                    <a:lnTo>
                      <a:pt x="814536" y="78672"/>
                    </a:lnTo>
                    <a:lnTo>
                      <a:pt x="814535" y="78671"/>
                    </a:lnTo>
                    <a:close/>
                    <a:moveTo>
                      <a:pt x="1164574" y="62993"/>
                    </a:moveTo>
                    <a:lnTo>
                      <a:pt x="1164603" y="63064"/>
                    </a:lnTo>
                    <a:lnTo>
                      <a:pt x="1164461" y="62994"/>
                    </a:lnTo>
                    <a:close/>
                    <a:moveTo>
                      <a:pt x="1156834" y="27613"/>
                    </a:moveTo>
                    <a:lnTo>
                      <a:pt x="1156879" y="27739"/>
                    </a:lnTo>
                    <a:lnTo>
                      <a:pt x="1156834" y="27824"/>
                    </a:lnTo>
                    <a:close/>
                    <a:moveTo>
                      <a:pt x="1181905" y="7698"/>
                    </a:moveTo>
                    <a:lnTo>
                      <a:pt x="1181835" y="7768"/>
                    </a:lnTo>
                    <a:lnTo>
                      <a:pt x="1181834" y="7768"/>
                    </a:lnTo>
                    <a:close/>
                    <a:moveTo>
                      <a:pt x="1275477" y="7486"/>
                    </a:moveTo>
                    <a:lnTo>
                      <a:pt x="1275337" y="7627"/>
                    </a:lnTo>
                    <a:lnTo>
                      <a:pt x="1275326" y="7564"/>
                    </a:lnTo>
                    <a:close/>
                    <a:moveTo>
                      <a:pt x="1189602" y="5791"/>
                    </a:moveTo>
                    <a:lnTo>
                      <a:pt x="1189539" y="5861"/>
                    </a:lnTo>
                    <a:lnTo>
                      <a:pt x="1189532" y="5862"/>
                    </a:lnTo>
                    <a:close/>
                    <a:moveTo>
                      <a:pt x="1185507" y="5791"/>
                    </a:moveTo>
                    <a:lnTo>
                      <a:pt x="1185577" y="5862"/>
                    </a:lnTo>
                    <a:lnTo>
                      <a:pt x="1185572" y="5865"/>
                    </a:lnTo>
                    <a:close/>
                    <a:moveTo>
                      <a:pt x="1212272" y="0"/>
                    </a:moveTo>
                    <a:cubicBezTo>
                      <a:pt x="1214249" y="635"/>
                      <a:pt x="1216650" y="2330"/>
                      <a:pt x="1218133" y="1765"/>
                    </a:cubicBezTo>
                    <a:cubicBezTo>
                      <a:pt x="1226678" y="-1483"/>
                      <a:pt x="1234800" y="2754"/>
                      <a:pt x="1243062" y="2683"/>
                    </a:cubicBezTo>
                    <a:cubicBezTo>
                      <a:pt x="1247724" y="2613"/>
                      <a:pt x="1252384" y="2966"/>
                      <a:pt x="1257046" y="2966"/>
                    </a:cubicBezTo>
                    <a:cubicBezTo>
                      <a:pt x="1259235" y="2966"/>
                      <a:pt x="1261353" y="2542"/>
                      <a:pt x="1263543" y="2542"/>
                    </a:cubicBezTo>
                    <a:cubicBezTo>
                      <a:pt x="1266862" y="2472"/>
                      <a:pt x="1270181" y="2613"/>
                      <a:pt x="1273500" y="2683"/>
                    </a:cubicBezTo>
                    <a:cubicBezTo>
                      <a:pt x="1273924" y="3107"/>
                      <a:pt x="1274277" y="3531"/>
                      <a:pt x="1274700" y="3884"/>
                    </a:cubicBezTo>
                    <a:lnTo>
                      <a:pt x="1275326" y="7564"/>
                    </a:lnTo>
                    <a:lnTo>
                      <a:pt x="1271532" y="9529"/>
                    </a:lnTo>
                    <a:lnTo>
                      <a:pt x="1271593" y="9463"/>
                    </a:lnTo>
                    <a:lnTo>
                      <a:pt x="1271523" y="9534"/>
                    </a:lnTo>
                    <a:lnTo>
                      <a:pt x="1271532" y="9529"/>
                    </a:lnTo>
                    <a:lnTo>
                      <a:pt x="1267815" y="13559"/>
                    </a:lnTo>
                    <a:cubicBezTo>
                      <a:pt x="1267533" y="15325"/>
                      <a:pt x="1267850" y="17338"/>
                      <a:pt x="1267638" y="19139"/>
                    </a:cubicBezTo>
                    <a:lnTo>
                      <a:pt x="1267780" y="18997"/>
                    </a:lnTo>
                    <a:cubicBezTo>
                      <a:pt x="1267073" y="20621"/>
                      <a:pt x="1266368" y="22246"/>
                      <a:pt x="1265732" y="23870"/>
                    </a:cubicBezTo>
                    <a:cubicBezTo>
                      <a:pt x="1265308" y="24011"/>
                      <a:pt x="1265026" y="24294"/>
                      <a:pt x="1264885" y="24718"/>
                    </a:cubicBezTo>
                    <a:lnTo>
                      <a:pt x="1261974" y="26727"/>
                    </a:lnTo>
                    <a:lnTo>
                      <a:pt x="1261989" y="26694"/>
                    </a:lnTo>
                    <a:lnTo>
                      <a:pt x="1261918" y="26766"/>
                    </a:lnTo>
                    <a:lnTo>
                      <a:pt x="1261974" y="26727"/>
                    </a:lnTo>
                    <a:lnTo>
                      <a:pt x="1259623" y="32079"/>
                    </a:lnTo>
                    <a:cubicBezTo>
                      <a:pt x="1259782" y="33933"/>
                      <a:pt x="1260647" y="35805"/>
                      <a:pt x="1261494" y="37570"/>
                    </a:cubicBezTo>
                    <a:cubicBezTo>
                      <a:pt x="1263755" y="42302"/>
                      <a:pt x="1263755" y="46963"/>
                      <a:pt x="1263613" y="52047"/>
                    </a:cubicBezTo>
                    <a:cubicBezTo>
                      <a:pt x="1263472" y="57203"/>
                      <a:pt x="1261989" y="63347"/>
                      <a:pt x="1267780" y="67161"/>
                    </a:cubicBezTo>
                    <a:lnTo>
                      <a:pt x="1267709" y="67090"/>
                    </a:lnTo>
                    <a:lnTo>
                      <a:pt x="1269616" y="68997"/>
                    </a:lnTo>
                    <a:cubicBezTo>
                      <a:pt x="1269616" y="72174"/>
                      <a:pt x="1269616" y="75353"/>
                      <a:pt x="1269616" y="78531"/>
                    </a:cubicBezTo>
                    <a:lnTo>
                      <a:pt x="1269687" y="78389"/>
                    </a:lnTo>
                    <a:lnTo>
                      <a:pt x="1267709" y="82344"/>
                    </a:lnTo>
                    <a:lnTo>
                      <a:pt x="1265943" y="84110"/>
                    </a:lnTo>
                    <a:lnTo>
                      <a:pt x="1262978" y="86087"/>
                    </a:lnTo>
                    <a:lnTo>
                      <a:pt x="1262413" y="85946"/>
                    </a:lnTo>
                    <a:cubicBezTo>
                      <a:pt x="1261212" y="87288"/>
                      <a:pt x="1259658" y="88488"/>
                      <a:pt x="1258952" y="90112"/>
                    </a:cubicBezTo>
                    <a:cubicBezTo>
                      <a:pt x="1257046" y="94562"/>
                      <a:pt x="1258246" y="96185"/>
                      <a:pt x="1264037" y="97739"/>
                    </a:cubicBezTo>
                    <a:lnTo>
                      <a:pt x="1263896" y="97669"/>
                    </a:lnTo>
                    <a:lnTo>
                      <a:pt x="1267714" y="99682"/>
                    </a:lnTo>
                    <a:lnTo>
                      <a:pt x="1269687" y="102471"/>
                    </a:lnTo>
                    <a:cubicBezTo>
                      <a:pt x="1270605" y="103389"/>
                      <a:pt x="1271523" y="104237"/>
                      <a:pt x="1272441" y="105154"/>
                    </a:cubicBezTo>
                    <a:cubicBezTo>
                      <a:pt x="1272935" y="109604"/>
                      <a:pt x="1273430" y="113983"/>
                      <a:pt x="1273924" y="118431"/>
                    </a:cubicBezTo>
                    <a:cubicBezTo>
                      <a:pt x="1275054" y="121115"/>
                      <a:pt x="1276184" y="123728"/>
                      <a:pt x="1277314" y="126411"/>
                    </a:cubicBezTo>
                    <a:lnTo>
                      <a:pt x="1277172" y="126270"/>
                    </a:lnTo>
                    <a:cubicBezTo>
                      <a:pt x="1277879" y="126976"/>
                      <a:pt x="1278514" y="127612"/>
                      <a:pt x="1279220" y="128318"/>
                    </a:cubicBezTo>
                    <a:lnTo>
                      <a:pt x="1279150" y="128177"/>
                    </a:lnTo>
                    <a:cubicBezTo>
                      <a:pt x="1279785" y="129166"/>
                      <a:pt x="1280492" y="130155"/>
                      <a:pt x="1281198" y="131143"/>
                    </a:cubicBezTo>
                    <a:cubicBezTo>
                      <a:pt x="1283387" y="133332"/>
                      <a:pt x="1285576" y="135592"/>
                      <a:pt x="1287766" y="137782"/>
                    </a:cubicBezTo>
                    <a:cubicBezTo>
                      <a:pt x="1288754" y="139123"/>
                      <a:pt x="1289742" y="140394"/>
                      <a:pt x="1290661" y="141736"/>
                    </a:cubicBezTo>
                    <a:lnTo>
                      <a:pt x="1290591" y="141665"/>
                    </a:lnTo>
                    <a:cubicBezTo>
                      <a:pt x="1290732" y="149293"/>
                      <a:pt x="1290802" y="156849"/>
                      <a:pt x="1290944" y="164476"/>
                    </a:cubicBezTo>
                    <a:cubicBezTo>
                      <a:pt x="1288966" y="166736"/>
                      <a:pt x="1286989" y="168925"/>
                      <a:pt x="1285011" y="171185"/>
                    </a:cubicBezTo>
                    <a:cubicBezTo>
                      <a:pt x="1283246" y="174645"/>
                      <a:pt x="1281551" y="178177"/>
                      <a:pt x="1279432" y="182272"/>
                    </a:cubicBezTo>
                    <a:cubicBezTo>
                      <a:pt x="1276678" y="182060"/>
                      <a:pt x="1273642" y="181637"/>
                      <a:pt x="1270605" y="181637"/>
                    </a:cubicBezTo>
                    <a:cubicBezTo>
                      <a:pt x="1267356" y="181637"/>
                      <a:pt x="1263613" y="180013"/>
                      <a:pt x="1261000" y="183614"/>
                    </a:cubicBezTo>
                    <a:cubicBezTo>
                      <a:pt x="1260506" y="183755"/>
                      <a:pt x="1260223" y="184038"/>
                      <a:pt x="1260153" y="184532"/>
                    </a:cubicBezTo>
                    <a:cubicBezTo>
                      <a:pt x="1256410" y="185804"/>
                      <a:pt x="1252667" y="187004"/>
                      <a:pt x="1248571" y="188346"/>
                    </a:cubicBezTo>
                    <a:cubicBezTo>
                      <a:pt x="1248571" y="192230"/>
                      <a:pt x="1249418" y="196185"/>
                      <a:pt x="1248359" y="199646"/>
                    </a:cubicBezTo>
                    <a:cubicBezTo>
                      <a:pt x="1246876" y="204589"/>
                      <a:pt x="1248641" y="207343"/>
                      <a:pt x="1252526" y="209673"/>
                    </a:cubicBezTo>
                    <a:cubicBezTo>
                      <a:pt x="1252526" y="210874"/>
                      <a:pt x="1252526" y="212075"/>
                      <a:pt x="1252526" y="213275"/>
                    </a:cubicBezTo>
                    <a:cubicBezTo>
                      <a:pt x="1251890" y="214264"/>
                      <a:pt x="1251184" y="215253"/>
                      <a:pt x="1250548" y="216241"/>
                    </a:cubicBezTo>
                    <a:lnTo>
                      <a:pt x="1250619" y="216100"/>
                    </a:lnTo>
                    <a:cubicBezTo>
                      <a:pt x="1247900" y="217336"/>
                      <a:pt x="1246999" y="219172"/>
                      <a:pt x="1246735" y="221229"/>
                    </a:cubicBezTo>
                    <a:lnTo>
                      <a:pt x="1246665" y="227638"/>
                    </a:lnTo>
                    <a:lnTo>
                      <a:pt x="1240097" y="230083"/>
                    </a:lnTo>
                    <a:cubicBezTo>
                      <a:pt x="1232822" y="231001"/>
                      <a:pt x="1230280" y="233261"/>
                      <a:pt x="1231552" y="240464"/>
                    </a:cubicBezTo>
                    <a:cubicBezTo>
                      <a:pt x="1232540" y="246255"/>
                      <a:pt x="1232469" y="251763"/>
                      <a:pt x="1230633" y="257272"/>
                    </a:cubicBezTo>
                    <a:cubicBezTo>
                      <a:pt x="1229645" y="260309"/>
                      <a:pt x="1230068" y="262851"/>
                      <a:pt x="1233317" y="264263"/>
                    </a:cubicBezTo>
                    <a:lnTo>
                      <a:pt x="1233246" y="264193"/>
                    </a:lnTo>
                    <a:lnTo>
                      <a:pt x="1233246" y="267756"/>
                    </a:lnTo>
                    <a:lnTo>
                      <a:pt x="1224630" y="265393"/>
                    </a:lnTo>
                    <a:cubicBezTo>
                      <a:pt x="1220252" y="263345"/>
                      <a:pt x="1217003" y="264475"/>
                      <a:pt x="1214108" y="267935"/>
                    </a:cubicBezTo>
                    <a:lnTo>
                      <a:pt x="1214178" y="267865"/>
                    </a:lnTo>
                    <a:cubicBezTo>
                      <a:pt x="1205634" y="269137"/>
                      <a:pt x="1205634" y="269137"/>
                      <a:pt x="1206269" y="274009"/>
                    </a:cubicBezTo>
                    <a:lnTo>
                      <a:pt x="1196994" y="279310"/>
                    </a:lnTo>
                    <a:lnTo>
                      <a:pt x="1187907" y="280718"/>
                    </a:lnTo>
                    <a:cubicBezTo>
                      <a:pt x="1182187" y="279236"/>
                      <a:pt x="1177526" y="281142"/>
                      <a:pt x="1172512" y="283049"/>
                    </a:cubicBezTo>
                    <a:cubicBezTo>
                      <a:pt x="1172159" y="288839"/>
                      <a:pt x="1170464" y="294560"/>
                      <a:pt x="1175973" y="298726"/>
                    </a:cubicBezTo>
                    <a:lnTo>
                      <a:pt x="1175902" y="298656"/>
                    </a:lnTo>
                    <a:cubicBezTo>
                      <a:pt x="1177244" y="301198"/>
                      <a:pt x="1178515" y="303811"/>
                      <a:pt x="1179857" y="306353"/>
                    </a:cubicBezTo>
                    <a:lnTo>
                      <a:pt x="1179786" y="306283"/>
                    </a:lnTo>
                    <a:cubicBezTo>
                      <a:pt x="1181057" y="308260"/>
                      <a:pt x="1182328" y="310167"/>
                      <a:pt x="1183670" y="312145"/>
                    </a:cubicBezTo>
                    <a:lnTo>
                      <a:pt x="1183600" y="312074"/>
                    </a:lnTo>
                    <a:cubicBezTo>
                      <a:pt x="1183670" y="313274"/>
                      <a:pt x="1183458" y="314616"/>
                      <a:pt x="1183811" y="315817"/>
                    </a:cubicBezTo>
                    <a:cubicBezTo>
                      <a:pt x="1186919" y="325916"/>
                      <a:pt x="1187625" y="336085"/>
                      <a:pt x="1185577" y="346466"/>
                    </a:cubicBezTo>
                    <a:lnTo>
                      <a:pt x="1185648" y="346395"/>
                    </a:lnTo>
                    <a:cubicBezTo>
                      <a:pt x="1182399" y="349079"/>
                      <a:pt x="1178656" y="351339"/>
                      <a:pt x="1177880" y="356070"/>
                    </a:cubicBezTo>
                    <a:lnTo>
                      <a:pt x="1177950" y="355929"/>
                    </a:lnTo>
                    <a:cubicBezTo>
                      <a:pt x="1177315" y="356636"/>
                      <a:pt x="1176608" y="357271"/>
                      <a:pt x="1175973" y="357977"/>
                    </a:cubicBezTo>
                    <a:lnTo>
                      <a:pt x="1176043" y="357907"/>
                    </a:lnTo>
                    <a:cubicBezTo>
                      <a:pt x="1174701" y="360520"/>
                      <a:pt x="1173430" y="363062"/>
                      <a:pt x="1172088" y="365604"/>
                    </a:cubicBezTo>
                    <a:lnTo>
                      <a:pt x="1172159" y="365463"/>
                    </a:lnTo>
                    <a:cubicBezTo>
                      <a:pt x="1168204" y="369136"/>
                      <a:pt x="1168346" y="369630"/>
                      <a:pt x="1174136" y="372454"/>
                    </a:cubicBezTo>
                    <a:cubicBezTo>
                      <a:pt x="1175055" y="373373"/>
                      <a:pt x="1175973" y="374291"/>
                      <a:pt x="1176961" y="375209"/>
                    </a:cubicBezTo>
                    <a:cubicBezTo>
                      <a:pt x="1177809" y="376833"/>
                      <a:pt x="1179221" y="378387"/>
                      <a:pt x="1179433" y="380082"/>
                    </a:cubicBezTo>
                    <a:cubicBezTo>
                      <a:pt x="1180351" y="387709"/>
                      <a:pt x="1180845" y="395407"/>
                      <a:pt x="1181763" y="403034"/>
                    </a:cubicBezTo>
                    <a:cubicBezTo>
                      <a:pt x="1181975" y="404658"/>
                      <a:pt x="1183035" y="406212"/>
                      <a:pt x="1183741" y="407766"/>
                    </a:cubicBezTo>
                    <a:lnTo>
                      <a:pt x="1183670" y="407694"/>
                    </a:lnTo>
                    <a:cubicBezTo>
                      <a:pt x="1184377" y="408683"/>
                      <a:pt x="1185012" y="409672"/>
                      <a:pt x="1185718" y="410590"/>
                    </a:cubicBezTo>
                    <a:cubicBezTo>
                      <a:pt x="1186283" y="411438"/>
                      <a:pt x="1186919" y="412214"/>
                      <a:pt x="1187484" y="413062"/>
                    </a:cubicBezTo>
                    <a:cubicBezTo>
                      <a:pt x="1188825" y="416946"/>
                      <a:pt x="1185648" y="421607"/>
                      <a:pt x="1189602" y="424997"/>
                    </a:cubicBezTo>
                    <a:lnTo>
                      <a:pt x="1189462" y="424926"/>
                    </a:lnTo>
                    <a:cubicBezTo>
                      <a:pt x="1191368" y="428457"/>
                      <a:pt x="1193345" y="431988"/>
                      <a:pt x="1195322" y="435519"/>
                    </a:cubicBezTo>
                    <a:cubicBezTo>
                      <a:pt x="1196241" y="436437"/>
                      <a:pt x="1197159" y="437355"/>
                      <a:pt x="1198147" y="438273"/>
                    </a:cubicBezTo>
                    <a:cubicBezTo>
                      <a:pt x="1198147" y="439545"/>
                      <a:pt x="1198147" y="440745"/>
                      <a:pt x="1198219" y="442017"/>
                    </a:cubicBezTo>
                    <a:cubicBezTo>
                      <a:pt x="1196452" y="443570"/>
                      <a:pt x="1193345" y="444700"/>
                      <a:pt x="1196241" y="447807"/>
                    </a:cubicBezTo>
                    <a:cubicBezTo>
                      <a:pt x="1197229" y="448514"/>
                      <a:pt x="1198219" y="449149"/>
                      <a:pt x="1199207" y="449856"/>
                    </a:cubicBezTo>
                    <a:lnTo>
                      <a:pt x="1199066" y="449784"/>
                    </a:lnTo>
                    <a:lnTo>
                      <a:pt x="1199066" y="457340"/>
                    </a:lnTo>
                    <a:lnTo>
                      <a:pt x="1193294" y="463042"/>
                    </a:lnTo>
                    <a:lnTo>
                      <a:pt x="1188543" y="465039"/>
                    </a:lnTo>
                    <a:cubicBezTo>
                      <a:pt x="1187625" y="465957"/>
                      <a:pt x="1186707" y="466875"/>
                      <a:pt x="1185789" y="467863"/>
                    </a:cubicBezTo>
                    <a:cubicBezTo>
                      <a:pt x="1185083" y="468853"/>
                      <a:pt x="1184447" y="469841"/>
                      <a:pt x="1183741" y="470830"/>
                    </a:cubicBezTo>
                    <a:lnTo>
                      <a:pt x="1183882" y="470688"/>
                    </a:lnTo>
                    <a:cubicBezTo>
                      <a:pt x="1182893" y="471960"/>
                      <a:pt x="1181905" y="473301"/>
                      <a:pt x="1180916" y="474573"/>
                    </a:cubicBezTo>
                    <a:cubicBezTo>
                      <a:pt x="1180422" y="474643"/>
                      <a:pt x="1180140" y="474997"/>
                      <a:pt x="1180068" y="475491"/>
                    </a:cubicBezTo>
                    <a:cubicBezTo>
                      <a:pt x="1179433" y="476480"/>
                      <a:pt x="1178727" y="477468"/>
                      <a:pt x="1178021" y="478457"/>
                    </a:cubicBezTo>
                    <a:lnTo>
                      <a:pt x="1178162" y="478315"/>
                    </a:lnTo>
                    <a:cubicBezTo>
                      <a:pt x="1177173" y="479587"/>
                      <a:pt x="1176185" y="480929"/>
                      <a:pt x="1175196" y="482200"/>
                    </a:cubicBezTo>
                    <a:cubicBezTo>
                      <a:pt x="1174701" y="482341"/>
                      <a:pt x="1174419" y="482624"/>
                      <a:pt x="1174348" y="483118"/>
                    </a:cubicBezTo>
                    <a:cubicBezTo>
                      <a:pt x="1173642" y="484107"/>
                      <a:pt x="1173006" y="485095"/>
                      <a:pt x="1172300" y="486084"/>
                    </a:cubicBezTo>
                    <a:lnTo>
                      <a:pt x="1172371" y="485942"/>
                    </a:lnTo>
                    <a:cubicBezTo>
                      <a:pt x="1171383" y="487214"/>
                      <a:pt x="1170393" y="488556"/>
                      <a:pt x="1169405" y="489827"/>
                    </a:cubicBezTo>
                    <a:cubicBezTo>
                      <a:pt x="1168487" y="490745"/>
                      <a:pt x="1167569" y="491734"/>
                      <a:pt x="1166651" y="492652"/>
                    </a:cubicBezTo>
                    <a:lnTo>
                      <a:pt x="1164605" y="495615"/>
                    </a:lnTo>
                    <a:lnTo>
                      <a:pt x="1162766" y="497454"/>
                    </a:lnTo>
                    <a:lnTo>
                      <a:pt x="1162766" y="497454"/>
                    </a:lnTo>
                    <a:lnTo>
                      <a:pt x="1162696" y="497524"/>
                    </a:lnTo>
                    <a:lnTo>
                      <a:pt x="1162766" y="497454"/>
                    </a:lnTo>
                    <a:lnTo>
                      <a:pt x="1159094" y="503174"/>
                    </a:lnTo>
                    <a:cubicBezTo>
                      <a:pt x="1159306" y="510589"/>
                      <a:pt x="1159377" y="518287"/>
                      <a:pt x="1164673" y="524502"/>
                    </a:cubicBezTo>
                    <a:lnTo>
                      <a:pt x="1164603" y="524360"/>
                    </a:lnTo>
                    <a:cubicBezTo>
                      <a:pt x="1163967" y="525632"/>
                      <a:pt x="1163614" y="527609"/>
                      <a:pt x="1162625" y="528032"/>
                    </a:cubicBezTo>
                    <a:cubicBezTo>
                      <a:pt x="1159730" y="529233"/>
                      <a:pt x="1156622" y="529798"/>
                      <a:pt x="1152880" y="530787"/>
                    </a:cubicBezTo>
                    <a:lnTo>
                      <a:pt x="1151201" y="539530"/>
                    </a:lnTo>
                    <a:lnTo>
                      <a:pt x="1149278" y="541521"/>
                    </a:lnTo>
                    <a:lnTo>
                      <a:pt x="1149349" y="541451"/>
                    </a:lnTo>
                    <a:cubicBezTo>
                      <a:pt x="1148360" y="543357"/>
                      <a:pt x="1147371" y="545334"/>
                      <a:pt x="1146382" y="547241"/>
                    </a:cubicBezTo>
                    <a:cubicBezTo>
                      <a:pt x="1145465" y="549431"/>
                      <a:pt x="1144547" y="551691"/>
                      <a:pt x="1143628" y="553880"/>
                    </a:cubicBezTo>
                    <a:cubicBezTo>
                      <a:pt x="1142287" y="555787"/>
                      <a:pt x="1140874" y="557693"/>
                      <a:pt x="1139603" y="559600"/>
                    </a:cubicBezTo>
                    <a:cubicBezTo>
                      <a:pt x="1143275" y="562213"/>
                      <a:pt x="1146312" y="564402"/>
                      <a:pt x="1149349" y="566592"/>
                    </a:cubicBezTo>
                    <a:lnTo>
                      <a:pt x="1149278" y="566521"/>
                    </a:lnTo>
                    <a:cubicBezTo>
                      <a:pt x="1149984" y="567157"/>
                      <a:pt x="1150620" y="567863"/>
                      <a:pt x="1151326" y="568498"/>
                    </a:cubicBezTo>
                    <a:lnTo>
                      <a:pt x="1151255" y="568428"/>
                    </a:lnTo>
                    <a:cubicBezTo>
                      <a:pt x="1153232" y="569770"/>
                      <a:pt x="1155139" y="571040"/>
                      <a:pt x="1157117" y="572382"/>
                    </a:cubicBezTo>
                    <a:lnTo>
                      <a:pt x="1157046" y="572242"/>
                    </a:lnTo>
                    <a:cubicBezTo>
                      <a:pt x="1158317" y="572947"/>
                      <a:pt x="1159659" y="573583"/>
                      <a:pt x="1160931" y="574289"/>
                    </a:cubicBezTo>
                    <a:lnTo>
                      <a:pt x="1160859" y="574219"/>
                    </a:lnTo>
                    <a:lnTo>
                      <a:pt x="1162781" y="576074"/>
                    </a:lnTo>
                    <a:lnTo>
                      <a:pt x="1164744" y="578597"/>
                    </a:lnTo>
                    <a:cubicBezTo>
                      <a:pt x="1165238" y="579021"/>
                      <a:pt x="1165662" y="579445"/>
                      <a:pt x="1166086" y="579869"/>
                    </a:cubicBezTo>
                    <a:cubicBezTo>
                      <a:pt x="1166439" y="580363"/>
                      <a:pt x="1166792" y="581281"/>
                      <a:pt x="1167216" y="581281"/>
                    </a:cubicBezTo>
                    <a:cubicBezTo>
                      <a:pt x="1175831" y="582341"/>
                      <a:pt x="1184588" y="584318"/>
                      <a:pt x="1193134" y="583894"/>
                    </a:cubicBezTo>
                    <a:cubicBezTo>
                      <a:pt x="1204716" y="583399"/>
                      <a:pt x="1216226" y="586013"/>
                      <a:pt x="1227738" y="583752"/>
                    </a:cubicBezTo>
                    <a:lnTo>
                      <a:pt x="1227667" y="583682"/>
                    </a:lnTo>
                    <a:cubicBezTo>
                      <a:pt x="1228303" y="584318"/>
                      <a:pt x="1229009" y="585024"/>
                      <a:pt x="1229715" y="585659"/>
                    </a:cubicBezTo>
                    <a:lnTo>
                      <a:pt x="1229645" y="585518"/>
                    </a:lnTo>
                    <a:lnTo>
                      <a:pt x="1231671" y="589432"/>
                    </a:lnTo>
                    <a:lnTo>
                      <a:pt x="1231622" y="589403"/>
                    </a:lnTo>
                    <a:lnTo>
                      <a:pt x="1231692" y="589473"/>
                    </a:lnTo>
                    <a:lnTo>
                      <a:pt x="1231671" y="589432"/>
                    </a:lnTo>
                    <a:lnTo>
                      <a:pt x="1237589" y="592951"/>
                    </a:lnTo>
                    <a:cubicBezTo>
                      <a:pt x="1239055" y="592951"/>
                      <a:pt x="1240485" y="591768"/>
                      <a:pt x="1243345" y="589403"/>
                    </a:cubicBezTo>
                    <a:lnTo>
                      <a:pt x="1243274" y="589473"/>
                    </a:lnTo>
                    <a:cubicBezTo>
                      <a:pt x="1246523" y="588202"/>
                      <a:pt x="1249701" y="586860"/>
                      <a:pt x="1252949" y="585518"/>
                    </a:cubicBezTo>
                    <a:lnTo>
                      <a:pt x="1252879" y="585589"/>
                    </a:lnTo>
                    <a:lnTo>
                      <a:pt x="1254881" y="583656"/>
                    </a:lnTo>
                    <a:lnTo>
                      <a:pt x="1269192" y="579727"/>
                    </a:lnTo>
                    <a:cubicBezTo>
                      <a:pt x="1269687" y="579657"/>
                      <a:pt x="1269969" y="579374"/>
                      <a:pt x="1270110" y="578880"/>
                    </a:cubicBezTo>
                    <a:cubicBezTo>
                      <a:pt x="1270817" y="577891"/>
                      <a:pt x="1271452" y="576902"/>
                      <a:pt x="1272158" y="575914"/>
                    </a:cubicBezTo>
                    <a:lnTo>
                      <a:pt x="1272088" y="576055"/>
                    </a:lnTo>
                    <a:cubicBezTo>
                      <a:pt x="1273783" y="574007"/>
                      <a:pt x="1275407" y="572030"/>
                      <a:pt x="1275972" y="571324"/>
                    </a:cubicBezTo>
                    <a:cubicBezTo>
                      <a:pt x="1281339" y="570123"/>
                      <a:pt x="1285294" y="569205"/>
                      <a:pt x="1289319" y="568287"/>
                    </a:cubicBezTo>
                    <a:lnTo>
                      <a:pt x="1289249" y="568428"/>
                    </a:lnTo>
                    <a:cubicBezTo>
                      <a:pt x="1289955" y="567722"/>
                      <a:pt x="1290591" y="567086"/>
                      <a:pt x="1291297" y="566450"/>
                    </a:cubicBezTo>
                    <a:lnTo>
                      <a:pt x="1291226" y="566521"/>
                    </a:lnTo>
                    <a:lnTo>
                      <a:pt x="1294970" y="564615"/>
                    </a:lnTo>
                    <a:lnTo>
                      <a:pt x="1302570" y="565303"/>
                    </a:lnTo>
                    <a:cubicBezTo>
                      <a:pt x="1304909" y="566009"/>
                      <a:pt x="1306939" y="567439"/>
                      <a:pt x="1308316" y="570335"/>
                    </a:cubicBezTo>
                    <a:lnTo>
                      <a:pt x="1308175" y="570264"/>
                    </a:lnTo>
                    <a:cubicBezTo>
                      <a:pt x="1310152" y="571889"/>
                      <a:pt x="1312059" y="573512"/>
                      <a:pt x="1314037" y="575137"/>
                    </a:cubicBezTo>
                    <a:cubicBezTo>
                      <a:pt x="1314602" y="575843"/>
                      <a:pt x="1315167" y="576620"/>
                      <a:pt x="1315661" y="577326"/>
                    </a:cubicBezTo>
                    <a:cubicBezTo>
                      <a:pt x="1317003" y="580434"/>
                      <a:pt x="1318344" y="583541"/>
                      <a:pt x="1319686" y="586648"/>
                    </a:cubicBezTo>
                    <a:cubicBezTo>
                      <a:pt x="1319898" y="591098"/>
                      <a:pt x="1323782" y="592721"/>
                      <a:pt x="1326537" y="595123"/>
                    </a:cubicBezTo>
                    <a:cubicBezTo>
                      <a:pt x="1327454" y="596853"/>
                      <a:pt x="1327790" y="598971"/>
                      <a:pt x="1328540" y="600808"/>
                    </a:cubicBezTo>
                    <a:lnTo>
                      <a:pt x="1333016" y="604782"/>
                    </a:lnTo>
                    <a:lnTo>
                      <a:pt x="1335011" y="609529"/>
                    </a:lnTo>
                    <a:cubicBezTo>
                      <a:pt x="1335081" y="610024"/>
                      <a:pt x="1335364" y="610306"/>
                      <a:pt x="1335929" y="610377"/>
                    </a:cubicBezTo>
                    <a:cubicBezTo>
                      <a:pt x="1337553" y="611365"/>
                      <a:pt x="1339177" y="612354"/>
                      <a:pt x="1340802" y="613343"/>
                    </a:cubicBezTo>
                    <a:cubicBezTo>
                      <a:pt x="1341791" y="614261"/>
                      <a:pt x="1342779" y="615179"/>
                      <a:pt x="1343838" y="616097"/>
                    </a:cubicBezTo>
                    <a:cubicBezTo>
                      <a:pt x="1344756" y="617368"/>
                      <a:pt x="1345675" y="618710"/>
                      <a:pt x="1346522" y="619981"/>
                    </a:cubicBezTo>
                    <a:lnTo>
                      <a:pt x="1346451" y="619910"/>
                    </a:lnTo>
                    <a:cubicBezTo>
                      <a:pt x="1347158" y="624924"/>
                      <a:pt x="1347370" y="630151"/>
                      <a:pt x="1352243" y="633399"/>
                    </a:cubicBezTo>
                    <a:lnTo>
                      <a:pt x="1352172" y="633258"/>
                    </a:lnTo>
                    <a:cubicBezTo>
                      <a:pt x="1352666" y="637142"/>
                      <a:pt x="1350477" y="641521"/>
                      <a:pt x="1354220" y="644840"/>
                    </a:cubicBezTo>
                    <a:lnTo>
                      <a:pt x="1354078" y="644769"/>
                    </a:lnTo>
                    <a:cubicBezTo>
                      <a:pt x="1354078" y="646676"/>
                      <a:pt x="1354078" y="648512"/>
                      <a:pt x="1354078" y="650419"/>
                    </a:cubicBezTo>
                    <a:lnTo>
                      <a:pt x="1354149" y="650348"/>
                    </a:lnTo>
                    <a:cubicBezTo>
                      <a:pt x="1351536" y="651549"/>
                      <a:pt x="1350971" y="653526"/>
                      <a:pt x="1351466" y="656280"/>
                    </a:cubicBezTo>
                    <a:cubicBezTo>
                      <a:pt x="1351890" y="658964"/>
                      <a:pt x="1352243" y="662001"/>
                      <a:pt x="1351466" y="664472"/>
                    </a:cubicBezTo>
                    <a:cubicBezTo>
                      <a:pt x="1350053" y="668921"/>
                      <a:pt x="1351466" y="672241"/>
                      <a:pt x="1354220" y="675419"/>
                    </a:cubicBezTo>
                    <a:lnTo>
                      <a:pt x="1354149" y="675278"/>
                    </a:lnTo>
                    <a:cubicBezTo>
                      <a:pt x="1354220" y="678596"/>
                      <a:pt x="1353937" y="681986"/>
                      <a:pt x="1354573" y="685235"/>
                    </a:cubicBezTo>
                    <a:cubicBezTo>
                      <a:pt x="1354997" y="687212"/>
                      <a:pt x="1356833" y="688907"/>
                      <a:pt x="1358033" y="690743"/>
                    </a:cubicBezTo>
                    <a:lnTo>
                      <a:pt x="1357963" y="690673"/>
                    </a:lnTo>
                    <a:cubicBezTo>
                      <a:pt x="1358175" y="692933"/>
                      <a:pt x="1358033" y="695475"/>
                      <a:pt x="1361494" y="695192"/>
                    </a:cubicBezTo>
                    <a:cubicBezTo>
                      <a:pt x="1362059" y="695545"/>
                      <a:pt x="1362624" y="695969"/>
                      <a:pt x="1363189" y="696393"/>
                    </a:cubicBezTo>
                    <a:lnTo>
                      <a:pt x="1365615" y="698348"/>
                    </a:lnTo>
                    <a:lnTo>
                      <a:pt x="1367600" y="702113"/>
                    </a:lnTo>
                    <a:lnTo>
                      <a:pt x="1367567" y="702113"/>
                    </a:lnTo>
                    <a:lnTo>
                      <a:pt x="1367638" y="702184"/>
                    </a:lnTo>
                    <a:lnTo>
                      <a:pt x="1367600" y="702113"/>
                    </a:lnTo>
                    <a:lnTo>
                      <a:pt x="1375477" y="702184"/>
                    </a:lnTo>
                    <a:lnTo>
                      <a:pt x="1375406" y="702255"/>
                    </a:lnTo>
                    <a:cubicBezTo>
                      <a:pt x="1377384" y="700842"/>
                      <a:pt x="1379291" y="699430"/>
                      <a:pt x="1381268" y="697947"/>
                    </a:cubicBezTo>
                    <a:lnTo>
                      <a:pt x="1381126" y="697452"/>
                    </a:lnTo>
                    <a:cubicBezTo>
                      <a:pt x="1381762" y="696464"/>
                      <a:pt x="1382468" y="695475"/>
                      <a:pt x="1383104" y="694487"/>
                    </a:cubicBezTo>
                    <a:lnTo>
                      <a:pt x="1383033" y="694627"/>
                    </a:lnTo>
                    <a:cubicBezTo>
                      <a:pt x="1391366" y="691803"/>
                      <a:pt x="1399841" y="691167"/>
                      <a:pt x="1408527" y="692862"/>
                    </a:cubicBezTo>
                    <a:lnTo>
                      <a:pt x="1408669" y="692650"/>
                    </a:lnTo>
                    <a:lnTo>
                      <a:pt x="1409583" y="719167"/>
                    </a:lnTo>
                    <a:lnTo>
                      <a:pt x="1402454" y="720846"/>
                    </a:lnTo>
                    <a:lnTo>
                      <a:pt x="1396357" y="724916"/>
                    </a:lnTo>
                    <a:lnTo>
                      <a:pt x="1390789" y="723037"/>
                    </a:lnTo>
                    <a:lnTo>
                      <a:pt x="1389098" y="715832"/>
                    </a:lnTo>
                    <a:cubicBezTo>
                      <a:pt x="1388189" y="714931"/>
                      <a:pt x="1386635" y="715249"/>
                      <a:pt x="1383528" y="715884"/>
                    </a:cubicBezTo>
                    <a:cubicBezTo>
                      <a:pt x="1382892" y="721463"/>
                      <a:pt x="1382044" y="727043"/>
                      <a:pt x="1384658" y="732410"/>
                    </a:cubicBezTo>
                    <a:cubicBezTo>
                      <a:pt x="1381197" y="733469"/>
                      <a:pt x="1379856" y="735800"/>
                      <a:pt x="1382256" y="738695"/>
                    </a:cubicBezTo>
                    <a:cubicBezTo>
                      <a:pt x="1384658" y="741520"/>
                      <a:pt x="1380844" y="742226"/>
                      <a:pt x="1380985" y="744133"/>
                    </a:cubicBezTo>
                    <a:lnTo>
                      <a:pt x="1381056" y="744133"/>
                    </a:lnTo>
                    <a:cubicBezTo>
                      <a:pt x="1377666" y="746746"/>
                      <a:pt x="1378231" y="749429"/>
                      <a:pt x="1381056" y="752042"/>
                    </a:cubicBezTo>
                    <a:lnTo>
                      <a:pt x="1380985" y="751972"/>
                    </a:lnTo>
                    <a:cubicBezTo>
                      <a:pt x="1381056" y="753879"/>
                      <a:pt x="1380773" y="755856"/>
                      <a:pt x="1381338" y="757551"/>
                    </a:cubicBezTo>
                    <a:cubicBezTo>
                      <a:pt x="1383810" y="764895"/>
                      <a:pt x="1384446" y="772170"/>
                      <a:pt x="1383104" y="779867"/>
                    </a:cubicBezTo>
                    <a:cubicBezTo>
                      <a:pt x="1382786" y="781527"/>
                      <a:pt x="1382309" y="783398"/>
                      <a:pt x="1382380" y="785217"/>
                    </a:cubicBezTo>
                    <a:lnTo>
                      <a:pt x="1384940" y="790248"/>
                    </a:lnTo>
                    <a:lnTo>
                      <a:pt x="1384869" y="790177"/>
                    </a:lnTo>
                    <a:lnTo>
                      <a:pt x="1384940" y="790249"/>
                    </a:lnTo>
                    <a:lnTo>
                      <a:pt x="1384940" y="790248"/>
                    </a:lnTo>
                    <a:lnTo>
                      <a:pt x="1386918" y="792226"/>
                    </a:lnTo>
                    <a:lnTo>
                      <a:pt x="1386776" y="792084"/>
                    </a:lnTo>
                    <a:lnTo>
                      <a:pt x="1386776" y="795867"/>
                    </a:lnTo>
                    <a:lnTo>
                      <a:pt x="1384375" y="797734"/>
                    </a:lnTo>
                    <a:cubicBezTo>
                      <a:pt x="1383951" y="798158"/>
                      <a:pt x="1383528" y="798652"/>
                      <a:pt x="1383104" y="799076"/>
                    </a:cubicBezTo>
                    <a:cubicBezTo>
                      <a:pt x="1379926" y="799217"/>
                      <a:pt x="1376819" y="799358"/>
                      <a:pt x="1373711" y="799429"/>
                    </a:cubicBezTo>
                    <a:cubicBezTo>
                      <a:pt x="1370392" y="799499"/>
                      <a:pt x="1367425" y="800206"/>
                      <a:pt x="1365802" y="803454"/>
                    </a:cubicBezTo>
                    <a:lnTo>
                      <a:pt x="1365943" y="803384"/>
                    </a:lnTo>
                    <a:cubicBezTo>
                      <a:pt x="1365237" y="804090"/>
                      <a:pt x="1364601" y="804726"/>
                      <a:pt x="1363895" y="805432"/>
                    </a:cubicBezTo>
                    <a:lnTo>
                      <a:pt x="1364036" y="805361"/>
                    </a:lnTo>
                    <a:cubicBezTo>
                      <a:pt x="1363400" y="806067"/>
                      <a:pt x="1362694" y="806703"/>
                      <a:pt x="1361988" y="807409"/>
                    </a:cubicBezTo>
                    <a:lnTo>
                      <a:pt x="1362129" y="807268"/>
                    </a:lnTo>
                    <a:cubicBezTo>
                      <a:pt x="1361423" y="807974"/>
                      <a:pt x="1360787" y="808609"/>
                      <a:pt x="1360082" y="809316"/>
                    </a:cubicBezTo>
                    <a:lnTo>
                      <a:pt x="1360152" y="809175"/>
                    </a:lnTo>
                    <a:cubicBezTo>
                      <a:pt x="1357257" y="809245"/>
                      <a:pt x="1356550" y="810940"/>
                      <a:pt x="1356762" y="813553"/>
                    </a:cubicBezTo>
                    <a:cubicBezTo>
                      <a:pt x="1357257" y="819768"/>
                      <a:pt x="1357680" y="826053"/>
                      <a:pt x="1358175" y="832267"/>
                    </a:cubicBezTo>
                    <a:lnTo>
                      <a:pt x="1358316" y="832127"/>
                    </a:lnTo>
                    <a:lnTo>
                      <a:pt x="1356368" y="834074"/>
                    </a:lnTo>
                    <a:lnTo>
                      <a:pt x="1352502" y="837871"/>
                    </a:lnTo>
                    <a:lnTo>
                      <a:pt x="1352525" y="837847"/>
                    </a:lnTo>
                    <a:lnTo>
                      <a:pt x="1352455" y="837917"/>
                    </a:lnTo>
                    <a:lnTo>
                      <a:pt x="1352502" y="837871"/>
                    </a:lnTo>
                    <a:lnTo>
                      <a:pt x="1350548" y="839895"/>
                    </a:lnTo>
                    <a:lnTo>
                      <a:pt x="1350618" y="839824"/>
                    </a:lnTo>
                    <a:cubicBezTo>
                      <a:pt x="1348217" y="842861"/>
                      <a:pt x="1345745" y="845968"/>
                      <a:pt x="1343486" y="848793"/>
                    </a:cubicBezTo>
                    <a:cubicBezTo>
                      <a:pt x="1347370" y="853595"/>
                      <a:pt x="1351395" y="848934"/>
                      <a:pt x="1355067" y="849853"/>
                    </a:cubicBezTo>
                    <a:lnTo>
                      <a:pt x="1355279" y="849570"/>
                    </a:lnTo>
                    <a:cubicBezTo>
                      <a:pt x="1356268" y="850206"/>
                      <a:pt x="1357257" y="850911"/>
                      <a:pt x="1358245" y="851618"/>
                    </a:cubicBezTo>
                    <a:lnTo>
                      <a:pt x="1358104" y="851548"/>
                    </a:lnTo>
                    <a:cubicBezTo>
                      <a:pt x="1358810" y="852253"/>
                      <a:pt x="1359445" y="852889"/>
                      <a:pt x="1360152" y="853595"/>
                    </a:cubicBezTo>
                    <a:lnTo>
                      <a:pt x="1360010" y="853454"/>
                    </a:lnTo>
                    <a:cubicBezTo>
                      <a:pt x="1360717" y="854160"/>
                      <a:pt x="1361352" y="854796"/>
                      <a:pt x="1362059" y="855502"/>
                    </a:cubicBezTo>
                    <a:lnTo>
                      <a:pt x="1361917" y="855361"/>
                    </a:lnTo>
                    <a:cubicBezTo>
                      <a:pt x="1362624" y="856703"/>
                      <a:pt x="1363259" y="857973"/>
                      <a:pt x="1363965" y="859315"/>
                    </a:cubicBezTo>
                    <a:lnTo>
                      <a:pt x="1363895" y="859245"/>
                    </a:lnTo>
                    <a:lnTo>
                      <a:pt x="1367686" y="868653"/>
                    </a:lnTo>
                    <a:lnTo>
                      <a:pt x="1363965" y="870615"/>
                    </a:lnTo>
                    <a:lnTo>
                      <a:pt x="1364107" y="870544"/>
                    </a:lnTo>
                    <a:cubicBezTo>
                      <a:pt x="1362765" y="871815"/>
                      <a:pt x="1361494" y="873157"/>
                      <a:pt x="1360152" y="874429"/>
                    </a:cubicBezTo>
                    <a:lnTo>
                      <a:pt x="1360293" y="874358"/>
                    </a:lnTo>
                    <a:lnTo>
                      <a:pt x="1357438" y="876261"/>
                    </a:lnTo>
                    <a:lnTo>
                      <a:pt x="1348923" y="875347"/>
                    </a:lnTo>
                    <a:lnTo>
                      <a:pt x="1349206" y="875276"/>
                    </a:lnTo>
                    <a:cubicBezTo>
                      <a:pt x="1349065" y="872522"/>
                      <a:pt x="1347370" y="872098"/>
                      <a:pt x="1345110" y="872451"/>
                    </a:cubicBezTo>
                    <a:lnTo>
                      <a:pt x="1345251" y="872592"/>
                    </a:lnTo>
                    <a:cubicBezTo>
                      <a:pt x="1344615" y="871886"/>
                      <a:pt x="1343909" y="871250"/>
                      <a:pt x="1343203" y="870544"/>
                    </a:cubicBezTo>
                    <a:lnTo>
                      <a:pt x="1343344" y="870685"/>
                    </a:lnTo>
                    <a:lnTo>
                      <a:pt x="1341296" y="866731"/>
                    </a:lnTo>
                    <a:lnTo>
                      <a:pt x="1341438" y="866872"/>
                    </a:lnTo>
                    <a:lnTo>
                      <a:pt x="1341296" y="866730"/>
                    </a:lnTo>
                    <a:lnTo>
                      <a:pt x="1341296" y="866731"/>
                    </a:lnTo>
                    <a:lnTo>
                      <a:pt x="1339530" y="864965"/>
                    </a:lnTo>
                    <a:lnTo>
                      <a:pt x="1339531" y="864965"/>
                    </a:lnTo>
                    <a:lnTo>
                      <a:pt x="1339389" y="864824"/>
                    </a:lnTo>
                    <a:lnTo>
                      <a:pt x="1339530" y="864965"/>
                    </a:lnTo>
                    <a:lnTo>
                      <a:pt x="1331649" y="864965"/>
                    </a:lnTo>
                    <a:lnTo>
                      <a:pt x="1331692" y="864895"/>
                    </a:lnTo>
                    <a:lnTo>
                      <a:pt x="1331621" y="864965"/>
                    </a:lnTo>
                    <a:lnTo>
                      <a:pt x="1331649" y="864965"/>
                    </a:lnTo>
                    <a:lnTo>
                      <a:pt x="1325894" y="874465"/>
                    </a:lnTo>
                    <a:lnTo>
                      <a:pt x="1313401" y="880219"/>
                    </a:lnTo>
                    <a:lnTo>
                      <a:pt x="1313472" y="880078"/>
                    </a:lnTo>
                    <a:cubicBezTo>
                      <a:pt x="1311282" y="880572"/>
                      <a:pt x="1309093" y="880996"/>
                      <a:pt x="1306904" y="881491"/>
                    </a:cubicBezTo>
                    <a:cubicBezTo>
                      <a:pt x="1306833" y="882197"/>
                      <a:pt x="1306692" y="882832"/>
                      <a:pt x="1306621" y="883539"/>
                    </a:cubicBezTo>
                    <a:lnTo>
                      <a:pt x="1312464" y="886213"/>
                    </a:lnTo>
                    <a:lnTo>
                      <a:pt x="1314248" y="888341"/>
                    </a:lnTo>
                    <a:cubicBezTo>
                      <a:pt x="1315590" y="888835"/>
                      <a:pt x="1316862" y="889400"/>
                      <a:pt x="1318203" y="889894"/>
                    </a:cubicBezTo>
                    <a:cubicBezTo>
                      <a:pt x="1318909" y="892508"/>
                      <a:pt x="1319545" y="895120"/>
                      <a:pt x="1320251" y="897733"/>
                    </a:cubicBezTo>
                    <a:lnTo>
                      <a:pt x="1320039" y="897663"/>
                    </a:lnTo>
                    <a:lnTo>
                      <a:pt x="1316228" y="905214"/>
                    </a:lnTo>
                    <a:lnTo>
                      <a:pt x="1314284" y="907091"/>
                    </a:lnTo>
                    <a:lnTo>
                      <a:pt x="1308535" y="909030"/>
                    </a:lnTo>
                    <a:lnTo>
                      <a:pt x="1308598" y="908962"/>
                    </a:lnTo>
                    <a:lnTo>
                      <a:pt x="1308528" y="909033"/>
                    </a:lnTo>
                    <a:lnTo>
                      <a:pt x="1308535" y="909030"/>
                    </a:lnTo>
                    <a:lnTo>
                      <a:pt x="1305792" y="911990"/>
                    </a:lnTo>
                    <a:lnTo>
                      <a:pt x="1308534" y="914897"/>
                    </a:lnTo>
                    <a:lnTo>
                      <a:pt x="1309163" y="922168"/>
                    </a:lnTo>
                    <a:cubicBezTo>
                      <a:pt x="1307681" y="923863"/>
                      <a:pt x="1306268" y="925557"/>
                      <a:pt x="1304785" y="927182"/>
                    </a:cubicBezTo>
                    <a:lnTo>
                      <a:pt x="1302800" y="931838"/>
                    </a:lnTo>
                    <a:lnTo>
                      <a:pt x="1274277" y="929936"/>
                    </a:lnTo>
                    <a:lnTo>
                      <a:pt x="1274347" y="930007"/>
                    </a:lnTo>
                    <a:cubicBezTo>
                      <a:pt x="1273076" y="929301"/>
                      <a:pt x="1271735" y="928665"/>
                      <a:pt x="1270463" y="927959"/>
                    </a:cubicBezTo>
                    <a:lnTo>
                      <a:pt x="1270605" y="928029"/>
                    </a:lnTo>
                    <a:cubicBezTo>
                      <a:pt x="1269263" y="925134"/>
                      <a:pt x="1267992" y="922239"/>
                      <a:pt x="1266297" y="918495"/>
                    </a:cubicBezTo>
                    <a:lnTo>
                      <a:pt x="1258913" y="933685"/>
                    </a:lnTo>
                    <a:lnTo>
                      <a:pt x="1252667" y="934598"/>
                    </a:lnTo>
                    <a:cubicBezTo>
                      <a:pt x="1250972" y="934739"/>
                      <a:pt x="1249277" y="934668"/>
                      <a:pt x="1247582" y="934739"/>
                    </a:cubicBezTo>
                    <a:cubicBezTo>
                      <a:pt x="1247512" y="934244"/>
                      <a:pt x="1247229" y="933891"/>
                      <a:pt x="1246664" y="933821"/>
                    </a:cubicBezTo>
                    <a:cubicBezTo>
                      <a:pt x="1244334" y="931631"/>
                      <a:pt x="1242074" y="929442"/>
                      <a:pt x="1239744" y="933750"/>
                    </a:cubicBezTo>
                    <a:lnTo>
                      <a:pt x="1239814" y="933679"/>
                    </a:lnTo>
                    <a:cubicBezTo>
                      <a:pt x="1239179" y="934386"/>
                      <a:pt x="1238472" y="935021"/>
                      <a:pt x="1237765" y="935727"/>
                    </a:cubicBezTo>
                    <a:lnTo>
                      <a:pt x="1237907" y="935656"/>
                    </a:lnTo>
                    <a:lnTo>
                      <a:pt x="1236000" y="937564"/>
                    </a:lnTo>
                    <a:lnTo>
                      <a:pt x="1232045" y="939611"/>
                    </a:lnTo>
                    <a:lnTo>
                      <a:pt x="1232117" y="939541"/>
                    </a:lnTo>
                    <a:cubicBezTo>
                      <a:pt x="1228091" y="939188"/>
                      <a:pt x="1224065" y="939117"/>
                      <a:pt x="1220111" y="938481"/>
                    </a:cubicBezTo>
                    <a:cubicBezTo>
                      <a:pt x="1215168" y="937634"/>
                      <a:pt x="1211848" y="940671"/>
                      <a:pt x="1213261" y="945331"/>
                    </a:cubicBezTo>
                    <a:cubicBezTo>
                      <a:pt x="1213755" y="946885"/>
                      <a:pt x="1215591" y="948015"/>
                      <a:pt x="1216791" y="949357"/>
                    </a:cubicBezTo>
                    <a:lnTo>
                      <a:pt x="1216721" y="949216"/>
                    </a:lnTo>
                    <a:cubicBezTo>
                      <a:pt x="1217710" y="949922"/>
                      <a:pt x="1218698" y="950558"/>
                      <a:pt x="1219687" y="951264"/>
                    </a:cubicBezTo>
                    <a:cubicBezTo>
                      <a:pt x="1219758" y="951688"/>
                      <a:pt x="1219970" y="951970"/>
                      <a:pt x="1220393" y="952182"/>
                    </a:cubicBezTo>
                    <a:cubicBezTo>
                      <a:pt x="1220111" y="953735"/>
                      <a:pt x="1219899" y="955289"/>
                      <a:pt x="1219616" y="956772"/>
                    </a:cubicBezTo>
                    <a:cubicBezTo>
                      <a:pt x="1219616" y="957408"/>
                      <a:pt x="1219616" y="958044"/>
                      <a:pt x="1219546" y="958679"/>
                    </a:cubicBezTo>
                    <a:cubicBezTo>
                      <a:pt x="1220535" y="959385"/>
                      <a:pt x="1221593" y="960092"/>
                      <a:pt x="1222583" y="960798"/>
                    </a:cubicBezTo>
                    <a:cubicBezTo>
                      <a:pt x="1223288" y="961292"/>
                      <a:pt x="1223925" y="961787"/>
                      <a:pt x="1224630" y="962352"/>
                    </a:cubicBezTo>
                    <a:lnTo>
                      <a:pt x="1225478" y="962422"/>
                    </a:lnTo>
                    <a:lnTo>
                      <a:pt x="1226325" y="962352"/>
                    </a:lnTo>
                    <a:cubicBezTo>
                      <a:pt x="1226961" y="962492"/>
                      <a:pt x="1227597" y="962634"/>
                      <a:pt x="1228303" y="962704"/>
                    </a:cubicBezTo>
                    <a:lnTo>
                      <a:pt x="1228232" y="962634"/>
                    </a:lnTo>
                    <a:lnTo>
                      <a:pt x="1232004" y="964520"/>
                    </a:lnTo>
                    <a:lnTo>
                      <a:pt x="1229847" y="967180"/>
                    </a:lnTo>
                    <a:cubicBezTo>
                      <a:pt x="1228815" y="967101"/>
                      <a:pt x="1227596" y="966412"/>
                      <a:pt x="1226537" y="966236"/>
                    </a:cubicBezTo>
                    <a:lnTo>
                      <a:pt x="1226608" y="966306"/>
                    </a:lnTo>
                    <a:cubicBezTo>
                      <a:pt x="1223360" y="962775"/>
                      <a:pt x="1220040" y="963129"/>
                      <a:pt x="1216791" y="966306"/>
                    </a:cubicBezTo>
                    <a:lnTo>
                      <a:pt x="1216933" y="966165"/>
                    </a:lnTo>
                    <a:cubicBezTo>
                      <a:pt x="1215168" y="967295"/>
                      <a:pt x="1212836" y="969696"/>
                      <a:pt x="1211707" y="969202"/>
                    </a:cubicBezTo>
                    <a:cubicBezTo>
                      <a:pt x="1205704" y="966659"/>
                      <a:pt x="1201043" y="970332"/>
                      <a:pt x="1195959" y="971886"/>
                    </a:cubicBezTo>
                    <a:lnTo>
                      <a:pt x="1196100" y="972026"/>
                    </a:lnTo>
                    <a:cubicBezTo>
                      <a:pt x="1194758" y="969625"/>
                      <a:pt x="1192939" y="968654"/>
                      <a:pt x="1190918" y="968275"/>
                    </a:cubicBezTo>
                    <a:lnTo>
                      <a:pt x="1184591" y="968074"/>
                    </a:lnTo>
                    <a:lnTo>
                      <a:pt x="1180845" y="964329"/>
                    </a:lnTo>
                    <a:lnTo>
                      <a:pt x="1182611" y="954512"/>
                    </a:lnTo>
                    <a:cubicBezTo>
                      <a:pt x="1179645" y="953947"/>
                      <a:pt x="1176679" y="952465"/>
                      <a:pt x="1174843" y="956560"/>
                    </a:cubicBezTo>
                    <a:cubicBezTo>
                      <a:pt x="1174348" y="956772"/>
                      <a:pt x="1173430" y="956984"/>
                      <a:pt x="1173289" y="957337"/>
                    </a:cubicBezTo>
                    <a:cubicBezTo>
                      <a:pt x="1171665" y="963905"/>
                      <a:pt x="1170393" y="970614"/>
                      <a:pt x="1168416" y="977111"/>
                    </a:cubicBezTo>
                    <a:lnTo>
                      <a:pt x="1170958" y="983607"/>
                    </a:lnTo>
                    <a:lnTo>
                      <a:pt x="1170888" y="983467"/>
                    </a:lnTo>
                    <a:lnTo>
                      <a:pt x="1170958" y="983608"/>
                    </a:lnTo>
                    <a:lnTo>
                      <a:pt x="1170958" y="983607"/>
                    </a:lnTo>
                    <a:lnTo>
                      <a:pt x="1172865" y="987421"/>
                    </a:lnTo>
                    <a:lnTo>
                      <a:pt x="1172795" y="987351"/>
                    </a:lnTo>
                    <a:lnTo>
                      <a:pt x="1172865" y="987422"/>
                    </a:lnTo>
                    <a:lnTo>
                      <a:pt x="1172865" y="987421"/>
                    </a:lnTo>
                    <a:lnTo>
                      <a:pt x="1174701" y="989258"/>
                    </a:lnTo>
                    <a:lnTo>
                      <a:pt x="1176701" y="993120"/>
                    </a:lnTo>
                    <a:lnTo>
                      <a:pt x="1176608" y="993072"/>
                    </a:lnTo>
                    <a:lnTo>
                      <a:pt x="1176749" y="993213"/>
                    </a:lnTo>
                    <a:lnTo>
                      <a:pt x="1176701" y="993120"/>
                    </a:lnTo>
                    <a:lnTo>
                      <a:pt x="1180456" y="995064"/>
                    </a:lnTo>
                    <a:lnTo>
                      <a:pt x="1184377" y="1005147"/>
                    </a:lnTo>
                    <a:cubicBezTo>
                      <a:pt x="1184306" y="1005854"/>
                      <a:pt x="1184588" y="1006277"/>
                      <a:pt x="1185224" y="1006489"/>
                    </a:cubicBezTo>
                    <a:cubicBezTo>
                      <a:pt x="1187484" y="1007761"/>
                      <a:pt x="1189744" y="1009102"/>
                      <a:pt x="1192004" y="1010374"/>
                    </a:cubicBezTo>
                    <a:lnTo>
                      <a:pt x="1191933" y="1010232"/>
                    </a:lnTo>
                    <a:cubicBezTo>
                      <a:pt x="1192569" y="1010939"/>
                      <a:pt x="1193275" y="1011574"/>
                      <a:pt x="1193910" y="1012281"/>
                    </a:cubicBezTo>
                    <a:lnTo>
                      <a:pt x="1193769" y="1012139"/>
                    </a:lnTo>
                    <a:cubicBezTo>
                      <a:pt x="1193840" y="1013410"/>
                      <a:pt x="1193910" y="1014752"/>
                      <a:pt x="1194052" y="1016023"/>
                    </a:cubicBezTo>
                    <a:cubicBezTo>
                      <a:pt x="1191545" y="1016977"/>
                      <a:pt x="1188755" y="1016712"/>
                      <a:pt x="1186045" y="1016800"/>
                    </a:cubicBezTo>
                    <a:lnTo>
                      <a:pt x="1178538" y="1019687"/>
                    </a:lnTo>
                    <a:lnTo>
                      <a:pt x="1178586" y="1019625"/>
                    </a:lnTo>
                    <a:lnTo>
                      <a:pt x="1178515" y="1019696"/>
                    </a:lnTo>
                    <a:lnTo>
                      <a:pt x="1178538" y="1019687"/>
                    </a:lnTo>
                    <a:lnTo>
                      <a:pt x="1176273" y="1022600"/>
                    </a:lnTo>
                    <a:lnTo>
                      <a:pt x="1178481" y="1025581"/>
                    </a:lnTo>
                    <a:lnTo>
                      <a:pt x="1178445" y="1025557"/>
                    </a:lnTo>
                    <a:lnTo>
                      <a:pt x="1178515" y="1025628"/>
                    </a:lnTo>
                    <a:lnTo>
                      <a:pt x="1178481" y="1025581"/>
                    </a:lnTo>
                    <a:lnTo>
                      <a:pt x="1184239" y="1029397"/>
                    </a:lnTo>
                    <a:lnTo>
                      <a:pt x="1184942" y="1033678"/>
                    </a:lnTo>
                    <a:cubicBezTo>
                      <a:pt x="1186990" y="1036433"/>
                      <a:pt x="1185789" y="1038481"/>
                      <a:pt x="1184094" y="1040600"/>
                    </a:cubicBezTo>
                    <a:lnTo>
                      <a:pt x="1184377" y="1040600"/>
                    </a:lnTo>
                    <a:cubicBezTo>
                      <a:pt x="1181269" y="1040740"/>
                      <a:pt x="1178162" y="1040882"/>
                      <a:pt x="1175055" y="1041023"/>
                    </a:cubicBezTo>
                    <a:cubicBezTo>
                      <a:pt x="1171171" y="1042082"/>
                      <a:pt x="1170958" y="1043989"/>
                      <a:pt x="1173854" y="1046602"/>
                    </a:cubicBezTo>
                    <a:cubicBezTo>
                      <a:pt x="1179928" y="1048862"/>
                      <a:pt x="1186001" y="1051051"/>
                      <a:pt x="1192074" y="1053311"/>
                    </a:cubicBezTo>
                    <a:cubicBezTo>
                      <a:pt x="1192145" y="1053876"/>
                      <a:pt x="1192427" y="1054159"/>
                      <a:pt x="1192992" y="1054300"/>
                    </a:cubicBezTo>
                    <a:cubicBezTo>
                      <a:pt x="1193804" y="1055006"/>
                      <a:pt x="1194634" y="1055995"/>
                      <a:pt x="1195473" y="1056321"/>
                    </a:cubicBezTo>
                    <a:lnTo>
                      <a:pt x="1197903" y="1054450"/>
                    </a:lnTo>
                    <a:lnTo>
                      <a:pt x="1201608" y="1055359"/>
                    </a:lnTo>
                    <a:cubicBezTo>
                      <a:pt x="1202526" y="1056913"/>
                      <a:pt x="1203444" y="1058466"/>
                      <a:pt x="1204362" y="1060091"/>
                    </a:cubicBezTo>
                    <a:cubicBezTo>
                      <a:pt x="1205774" y="1061291"/>
                      <a:pt x="1207258" y="1063551"/>
                      <a:pt x="1208599" y="1063410"/>
                    </a:cubicBezTo>
                    <a:cubicBezTo>
                      <a:pt x="1213966" y="1062986"/>
                      <a:pt x="1217427" y="1065811"/>
                      <a:pt x="1220817" y="1069201"/>
                    </a:cubicBezTo>
                    <a:cubicBezTo>
                      <a:pt x="1221523" y="1069907"/>
                      <a:pt x="1223148" y="1069766"/>
                      <a:pt x="1224348" y="1069978"/>
                    </a:cubicBezTo>
                    <a:lnTo>
                      <a:pt x="1224348" y="1069695"/>
                    </a:lnTo>
                    <a:cubicBezTo>
                      <a:pt x="1225690" y="1070684"/>
                      <a:pt x="1226961" y="1071602"/>
                      <a:pt x="1228303" y="1072591"/>
                    </a:cubicBezTo>
                    <a:cubicBezTo>
                      <a:pt x="1228373" y="1073015"/>
                      <a:pt x="1228585" y="1073297"/>
                      <a:pt x="1228938" y="1073438"/>
                    </a:cubicBezTo>
                    <a:cubicBezTo>
                      <a:pt x="1228938" y="1075133"/>
                      <a:pt x="1229292" y="1076898"/>
                      <a:pt x="1228938" y="1078523"/>
                    </a:cubicBezTo>
                    <a:lnTo>
                      <a:pt x="1230133" y="1087869"/>
                    </a:lnTo>
                    <a:lnTo>
                      <a:pt x="1230068" y="1087774"/>
                    </a:lnTo>
                    <a:lnTo>
                      <a:pt x="1230139" y="1087915"/>
                    </a:lnTo>
                    <a:lnTo>
                      <a:pt x="1230133" y="1087869"/>
                    </a:lnTo>
                    <a:lnTo>
                      <a:pt x="1232117" y="1090740"/>
                    </a:lnTo>
                    <a:lnTo>
                      <a:pt x="1232045" y="1090670"/>
                    </a:lnTo>
                    <a:cubicBezTo>
                      <a:pt x="1232328" y="1093424"/>
                      <a:pt x="1237272" y="1096249"/>
                      <a:pt x="1231975" y="1099003"/>
                    </a:cubicBezTo>
                    <a:cubicBezTo>
                      <a:pt x="1230068" y="1096390"/>
                      <a:pt x="1228303" y="1093919"/>
                      <a:pt x="1226537" y="1091447"/>
                    </a:cubicBezTo>
                    <a:cubicBezTo>
                      <a:pt x="1226467" y="1090952"/>
                      <a:pt x="1226184" y="1090670"/>
                      <a:pt x="1225690" y="1090528"/>
                    </a:cubicBezTo>
                    <a:cubicBezTo>
                      <a:pt x="1224701" y="1089893"/>
                      <a:pt x="1223712" y="1089187"/>
                      <a:pt x="1222723" y="1088551"/>
                    </a:cubicBezTo>
                    <a:lnTo>
                      <a:pt x="1222865" y="1088622"/>
                    </a:lnTo>
                    <a:cubicBezTo>
                      <a:pt x="1220958" y="1087280"/>
                      <a:pt x="1219051" y="1085938"/>
                      <a:pt x="1217145" y="1084667"/>
                    </a:cubicBezTo>
                    <a:lnTo>
                      <a:pt x="1217215" y="1084737"/>
                    </a:lnTo>
                    <a:cubicBezTo>
                      <a:pt x="1217427" y="1081913"/>
                      <a:pt x="1216368" y="1080712"/>
                      <a:pt x="1213684" y="1082125"/>
                    </a:cubicBezTo>
                    <a:cubicBezTo>
                      <a:pt x="1212413" y="1082760"/>
                      <a:pt x="1211354" y="1083890"/>
                      <a:pt x="1210224" y="1084808"/>
                    </a:cubicBezTo>
                    <a:cubicBezTo>
                      <a:pt x="1209517" y="1085373"/>
                      <a:pt x="1208811" y="1085938"/>
                      <a:pt x="1208034" y="1086432"/>
                    </a:cubicBezTo>
                    <a:lnTo>
                      <a:pt x="1205433" y="1088486"/>
                    </a:lnTo>
                    <a:lnTo>
                      <a:pt x="1197883" y="1089257"/>
                    </a:lnTo>
                    <a:cubicBezTo>
                      <a:pt x="1195499" y="1089892"/>
                      <a:pt x="1193381" y="1091164"/>
                      <a:pt x="1191862" y="1093847"/>
                    </a:cubicBezTo>
                    <a:cubicBezTo>
                      <a:pt x="1194122" y="1096672"/>
                      <a:pt x="1197229" y="1098862"/>
                      <a:pt x="1197441" y="1101263"/>
                    </a:cubicBezTo>
                    <a:cubicBezTo>
                      <a:pt x="1197724" y="1105783"/>
                      <a:pt x="1199913" y="1107831"/>
                      <a:pt x="1203515" y="1109666"/>
                    </a:cubicBezTo>
                    <a:lnTo>
                      <a:pt x="1205397" y="1117125"/>
                    </a:lnTo>
                    <a:lnTo>
                      <a:pt x="1200831" y="1115811"/>
                    </a:lnTo>
                    <a:cubicBezTo>
                      <a:pt x="1199419" y="1113975"/>
                      <a:pt x="1197229" y="1112774"/>
                      <a:pt x="1195393" y="1111291"/>
                    </a:cubicBezTo>
                    <a:lnTo>
                      <a:pt x="1195182" y="1111503"/>
                    </a:lnTo>
                    <a:cubicBezTo>
                      <a:pt x="1192215" y="1110091"/>
                      <a:pt x="1189390" y="1108254"/>
                      <a:pt x="1186283" y="1107407"/>
                    </a:cubicBezTo>
                    <a:cubicBezTo>
                      <a:pt x="1181975" y="1106136"/>
                      <a:pt x="1178938" y="1108678"/>
                      <a:pt x="1179575" y="1112986"/>
                    </a:cubicBezTo>
                    <a:cubicBezTo>
                      <a:pt x="1179857" y="1114893"/>
                      <a:pt x="1181552" y="1116658"/>
                      <a:pt x="1182611" y="1118423"/>
                    </a:cubicBezTo>
                    <a:lnTo>
                      <a:pt x="1182328" y="1118565"/>
                    </a:lnTo>
                    <a:cubicBezTo>
                      <a:pt x="1183035" y="1119483"/>
                      <a:pt x="1183811" y="1120401"/>
                      <a:pt x="1184518" y="1121319"/>
                    </a:cubicBezTo>
                    <a:lnTo>
                      <a:pt x="1184377" y="1121178"/>
                    </a:lnTo>
                    <a:cubicBezTo>
                      <a:pt x="1185718" y="1125062"/>
                      <a:pt x="1186990" y="1128875"/>
                      <a:pt x="1188331" y="1132760"/>
                    </a:cubicBezTo>
                    <a:lnTo>
                      <a:pt x="1188190" y="1132619"/>
                    </a:lnTo>
                    <a:cubicBezTo>
                      <a:pt x="1188897" y="1133607"/>
                      <a:pt x="1189532" y="1134596"/>
                      <a:pt x="1190238" y="1135584"/>
                    </a:cubicBezTo>
                    <a:cubicBezTo>
                      <a:pt x="1190309" y="1136079"/>
                      <a:pt x="1190591" y="1136362"/>
                      <a:pt x="1191085" y="1136502"/>
                    </a:cubicBezTo>
                    <a:cubicBezTo>
                      <a:pt x="1192074" y="1137844"/>
                      <a:pt x="1193063" y="1139116"/>
                      <a:pt x="1194052" y="1140387"/>
                    </a:cubicBezTo>
                    <a:lnTo>
                      <a:pt x="1193981" y="1140316"/>
                    </a:lnTo>
                    <a:lnTo>
                      <a:pt x="1194071" y="1143971"/>
                    </a:lnTo>
                    <a:lnTo>
                      <a:pt x="1185551" y="1148595"/>
                    </a:lnTo>
                    <a:lnTo>
                      <a:pt x="1182682" y="1145896"/>
                    </a:lnTo>
                    <a:lnTo>
                      <a:pt x="1182823" y="1146036"/>
                    </a:lnTo>
                    <a:cubicBezTo>
                      <a:pt x="1181975" y="1146036"/>
                      <a:pt x="1181128" y="1146036"/>
                      <a:pt x="1180280" y="1146036"/>
                    </a:cubicBezTo>
                    <a:cubicBezTo>
                      <a:pt x="1179786" y="1146319"/>
                      <a:pt x="1179292" y="1146601"/>
                      <a:pt x="1178798" y="1146884"/>
                    </a:cubicBezTo>
                    <a:lnTo>
                      <a:pt x="1176795" y="1149784"/>
                    </a:lnTo>
                    <a:lnTo>
                      <a:pt x="1176820" y="1149709"/>
                    </a:lnTo>
                    <a:lnTo>
                      <a:pt x="1176749" y="1149850"/>
                    </a:lnTo>
                    <a:lnTo>
                      <a:pt x="1176795" y="1149784"/>
                    </a:lnTo>
                    <a:lnTo>
                      <a:pt x="1175323" y="1154147"/>
                    </a:lnTo>
                    <a:lnTo>
                      <a:pt x="1168081" y="1158078"/>
                    </a:lnTo>
                    <a:lnTo>
                      <a:pt x="1170517" y="1152684"/>
                    </a:lnTo>
                    <a:cubicBezTo>
                      <a:pt x="1170234" y="1150415"/>
                      <a:pt x="1168910" y="1148155"/>
                      <a:pt x="1167357" y="1145896"/>
                    </a:cubicBezTo>
                    <a:cubicBezTo>
                      <a:pt x="1166792" y="1145331"/>
                      <a:pt x="1166298" y="1144694"/>
                      <a:pt x="1165733" y="1144129"/>
                    </a:cubicBezTo>
                    <a:lnTo>
                      <a:pt x="1161778" y="1142152"/>
                    </a:lnTo>
                    <a:lnTo>
                      <a:pt x="1161778" y="1135797"/>
                    </a:lnTo>
                    <a:lnTo>
                      <a:pt x="1153883" y="1134527"/>
                    </a:lnTo>
                    <a:lnTo>
                      <a:pt x="1153939" y="1134455"/>
                    </a:lnTo>
                    <a:lnTo>
                      <a:pt x="1153869" y="1134525"/>
                    </a:lnTo>
                    <a:lnTo>
                      <a:pt x="1153883" y="1134527"/>
                    </a:lnTo>
                    <a:lnTo>
                      <a:pt x="1149984" y="1139610"/>
                    </a:lnTo>
                    <a:cubicBezTo>
                      <a:pt x="1149772" y="1142294"/>
                      <a:pt x="1149702" y="1144906"/>
                      <a:pt x="1149490" y="1147943"/>
                    </a:cubicBezTo>
                    <a:cubicBezTo>
                      <a:pt x="1147442" y="1147519"/>
                      <a:pt x="1146029" y="1147166"/>
                      <a:pt x="1144547" y="1146884"/>
                    </a:cubicBezTo>
                    <a:cubicBezTo>
                      <a:pt x="1144405" y="1146389"/>
                      <a:pt x="1144123" y="1146107"/>
                      <a:pt x="1143628" y="1146036"/>
                    </a:cubicBezTo>
                    <a:cubicBezTo>
                      <a:pt x="1143699" y="1144412"/>
                      <a:pt x="1143417" y="1142717"/>
                      <a:pt x="1143910" y="1141234"/>
                    </a:cubicBezTo>
                    <a:lnTo>
                      <a:pt x="1140874" y="1138266"/>
                    </a:lnTo>
                    <a:lnTo>
                      <a:pt x="1138896" y="1128875"/>
                    </a:lnTo>
                    <a:lnTo>
                      <a:pt x="1138826" y="1128946"/>
                    </a:lnTo>
                    <a:cubicBezTo>
                      <a:pt x="1141439" y="1125909"/>
                      <a:pt x="1142746" y="1124267"/>
                      <a:pt x="1142737" y="1122502"/>
                    </a:cubicBezTo>
                    <a:lnTo>
                      <a:pt x="1138756" y="1115317"/>
                    </a:lnTo>
                    <a:lnTo>
                      <a:pt x="1138896" y="1115458"/>
                    </a:lnTo>
                    <a:lnTo>
                      <a:pt x="1138755" y="1115316"/>
                    </a:lnTo>
                    <a:lnTo>
                      <a:pt x="1138756" y="1115317"/>
                    </a:lnTo>
                    <a:lnTo>
                      <a:pt x="1136848" y="1113410"/>
                    </a:lnTo>
                    <a:lnTo>
                      <a:pt x="1136990" y="1113480"/>
                    </a:lnTo>
                    <a:cubicBezTo>
                      <a:pt x="1135718" y="1112209"/>
                      <a:pt x="1134376" y="1110868"/>
                      <a:pt x="1133106" y="1109596"/>
                    </a:cubicBezTo>
                    <a:lnTo>
                      <a:pt x="1133176" y="1109666"/>
                    </a:lnTo>
                    <a:cubicBezTo>
                      <a:pt x="1130140" y="1107901"/>
                      <a:pt x="1127103" y="1106206"/>
                      <a:pt x="1124702" y="1104794"/>
                    </a:cubicBezTo>
                    <a:lnTo>
                      <a:pt x="1119634" y="1096347"/>
                    </a:lnTo>
                    <a:lnTo>
                      <a:pt x="1119688" y="1096390"/>
                    </a:lnTo>
                    <a:lnTo>
                      <a:pt x="1119617" y="1096319"/>
                    </a:lnTo>
                    <a:lnTo>
                      <a:pt x="1119634" y="1096347"/>
                    </a:lnTo>
                    <a:lnTo>
                      <a:pt x="1115969" y="1093498"/>
                    </a:lnTo>
                    <a:lnTo>
                      <a:pt x="1117848" y="1090776"/>
                    </a:lnTo>
                    <a:lnTo>
                      <a:pt x="1121663" y="1088801"/>
                    </a:lnTo>
                    <a:lnTo>
                      <a:pt x="1121594" y="1088904"/>
                    </a:lnTo>
                    <a:lnTo>
                      <a:pt x="1121736" y="1088763"/>
                    </a:lnTo>
                    <a:lnTo>
                      <a:pt x="1121663" y="1088801"/>
                    </a:lnTo>
                    <a:lnTo>
                      <a:pt x="1127103" y="1080571"/>
                    </a:lnTo>
                    <a:cubicBezTo>
                      <a:pt x="1128163" y="1080783"/>
                      <a:pt x="1129645" y="1080995"/>
                      <a:pt x="1131058" y="1081277"/>
                    </a:cubicBezTo>
                    <a:lnTo>
                      <a:pt x="1130987" y="1081207"/>
                    </a:lnTo>
                    <a:cubicBezTo>
                      <a:pt x="1134236" y="1084879"/>
                      <a:pt x="1137555" y="1084525"/>
                      <a:pt x="1140803" y="1081207"/>
                    </a:cubicBezTo>
                    <a:lnTo>
                      <a:pt x="1140733" y="1081277"/>
                    </a:lnTo>
                    <a:lnTo>
                      <a:pt x="1142744" y="1079335"/>
                    </a:lnTo>
                    <a:lnTo>
                      <a:pt x="1142710" y="1079370"/>
                    </a:lnTo>
                    <a:lnTo>
                      <a:pt x="1142781" y="1079300"/>
                    </a:lnTo>
                    <a:lnTo>
                      <a:pt x="1142744" y="1079335"/>
                    </a:lnTo>
                    <a:lnTo>
                      <a:pt x="1144687" y="1077322"/>
                    </a:lnTo>
                    <a:lnTo>
                      <a:pt x="1144617" y="1077463"/>
                    </a:lnTo>
                    <a:cubicBezTo>
                      <a:pt x="1150337" y="1078099"/>
                      <a:pt x="1155987" y="1078805"/>
                      <a:pt x="1161707" y="1079441"/>
                    </a:cubicBezTo>
                    <a:lnTo>
                      <a:pt x="1161637" y="1079300"/>
                    </a:lnTo>
                    <a:cubicBezTo>
                      <a:pt x="1162978" y="1079935"/>
                      <a:pt x="1164249" y="1080571"/>
                      <a:pt x="1165591" y="1081277"/>
                    </a:cubicBezTo>
                    <a:lnTo>
                      <a:pt x="1165450" y="1081207"/>
                    </a:lnTo>
                    <a:lnTo>
                      <a:pt x="1180840" y="1085160"/>
                    </a:lnTo>
                    <a:lnTo>
                      <a:pt x="1182657" y="1087042"/>
                    </a:lnTo>
                    <a:lnTo>
                      <a:pt x="1182611" y="1086997"/>
                    </a:lnTo>
                    <a:lnTo>
                      <a:pt x="1182682" y="1087068"/>
                    </a:lnTo>
                    <a:lnTo>
                      <a:pt x="1182657" y="1087042"/>
                    </a:lnTo>
                    <a:lnTo>
                      <a:pt x="1184659" y="1088975"/>
                    </a:lnTo>
                    <a:lnTo>
                      <a:pt x="1184588" y="1088904"/>
                    </a:lnTo>
                    <a:cubicBezTo>
                      <a:pt x="1186001" y="1090175"/>
                      <a:pt x="1187343" y="1091517"/>
                      <a:pt x="1189744" y="1093706"/>
                    </a:cubicBezTo>
                    <a:cubicBezTo>
                      <a:pt x="1190238" y="1089822"/>
                      <a:pt x="1190450" y="1087492"/>
                      <a:pt x="1190732" y="1085585"/>
                    </a:cubicBezTo>
                    <a:cubicBezTo>
                      <a:pt x="1192780" y="1084031"/>
                      <a:pt x="1194617" y="1082690"/>
                      <a:pt x="1196382" y="1081348"/>
                    </a:cubicBezTo>
                    <a:cubicBezTo>
                      <a:pt x="1200125" y="1080147"/>
                      <a:pt x="1196735" y="1079229"/>
                      <a:pt x="1196241" y="1078170"/>
                    </a:cubicBezTo>
                    <a:cubicBezTo>
                      <a:pt x="1196170" y="1077675"/>
                      <a:pt x="1195887" y="1077393"/>
                      <a:pt x="1195393" y="1077322"/>
                    </a:cubicBezTo>
                    <a:cubicBezTo>
                      <a:pt x="1193981" y="1074003"/>
                      <a:pt x="1192569" y="1071178"/>
                      <a:pt x="1188049" y="1073791"/>
                    </a:cubicBezTo>
                    <a:lnTo>
                      <a:pt x="1182970" y="1073374"/>
                    </a:lnTo>
                    <a:lnTo>
                      <a:pt x="1181128" y="1069554"/>
                    </a:lnTo>
                    <a:cubicBezTo>
                      <a:pt x="1180563" y="1068777"/>
                      <a:pt x="1179998" y="1067930"/>
                      <a:pt x="1179503" y="1067153"/>
                    </a:cubicBezTo>
                    <a:cubicBezTo>
                      <a:pt x="1178656" y="1068141"/>
                      <a:pt x="1177809" y="1069060"/>
                      <a:pt x="1176961" y="1070048"/>
                    </a:cubicBezTo>
                    <a:lnTo>
                      <a:pt x="1177173" y="1070543"/>
                    </a:lnTo>
                    <a:lnTo>
                      <a:pt x="1174307" y="1073479"/>
                    </a:lnTo>
                    <a:lnTo>
                      <a:pt x="1171635" y="1071541"/>
                    </a:lnTo>
                    <a:lnTo>
                      <a:pt x="1169687" y="1067648"/>
                    </a:lnTo>
                    <a:lnTo>
                      <a:pt x="1169758" y="1067648"/>
                    </a:lnTo>
                    <a:cubicBezTo>
                      <a:pt x="1165944" y="1062916"/>
                      <a:pt x="1166015" y="1068071"/>
                      <a:pt x="1164744" y="1069625"/>
                    </a:cubicBezTo>
                    <a:lnTo>
                      <a:pt x="1164179" y="1069907"/>
                    </a:lnTo>
                    <a:cubicBezTo>
                      <a:pt x="1163684" y="1070260"/>
                      <a:pt x="1163191" y="1070966"/>
                      <a:pt x="1162696" y="1070966"/>
                    </a:cubicBezTo>
                    <a:cubicBezTo>
                      <a:pt x="1154786" y="1071108"/>
                      <a:pt x="1146947" y="1071178"/>
                      <a:pt x="1139038" y="1071249"/>
                    </a:cubicBezTo>
                    <a:cubicBezTo>
                      <a:pt x="1135013" y="1071249"/>
                      <a:pt x="1130775" y="1072167"/>
                      <a:pt x="1127668" y="1068141"/>
                    </a:cubicBezTo>
                    <a:cubicBezTo>
                      <a:pt x="1126961" y="1067223"/>
                      <a:pt x="1124419" y="1067576"/>
                      <a:pt x="1122724" y="1067506"/>
                    </a:cubicBezTo>
                    <a:lnTo>
                      <a:pt x="1116344" y="1067575"/>
                    </a:lnTo>
                    <a:lnTo>
                      <a:pt x="1113967" y="1054017"/>
                    </a:lnTo>
                    <a:lnTo>
                      <a:pt x="1110608" y="1050378"/>
                    </a:lnTo>
                    <a:lnTo>
                      <a:pt x="1110648" y="1050416"/>
                    </a:lnTo>
                    <a:lnTo>
                      <a:pt x="1110577" y="1050345"/>
                    </a:lnTo>
                    <a:lnTo>
                      <a:pt x="1110608" y="1050378"/>
                    </a:lnTo>
                    <a:lnTo>
                      <a:pt x="1108740" y="1048574"/>
                    </a:lnTo>
                    <a:lnTo>
                      <a:pt x="1106835" y="1041377"/>
                    </a:lnTo>
                    <a:cubicBezTo>
                      <a:pt x="1111990" y="1043565"/>
                      <a:pt x="1115592" y="1045049"/>
                      <a:pt x="1120747" y="1047238"/>
                    </a:cubicBezTo>
                    <a:cubicBezTo>
                      <a:pt x="1119971" y="1043848"/>
                      <a:pt x="1120252" y="1039964"/>
                      <a:pt x="1118699" y="1039045"/>
                    </a:cubicBezTo>
                    <a:cubicBezTo>
                      <a:pt x="1113967" y="1036221"/>
                      <a:pt x="1109307" y="1031560"/>
                      <a:pt x="1102880" y="1034950"/>
                    </a:cubicBezTo>
                    <a:cubicBezTo>
                      <a:pt x="1102457" y="1034385"/>
                      <a:pt x="1101962" y="1033820"/>
                      <a:pt x="1101467" y="1033255"/>
                    </a:cubicBezTo>
                    <a:cubicBezTo>
                      <a:pt x="1100690" y="1031913"/>
                      <a:pt x="1099843" y="1030642"/>
                      <a:pt x="1099066" y="1029300"/>
                    </a:cubicBezTo>
                    <a:lnTo>
                      <a:pt x="1099208" y="1029441"/>
                    </a:lnTo>
                    <a:cubicBezTo>
                      <a:pt x="1098502" y="1028735"/>
                      <a:pt x="1097866" y="1028029"/>
                      <a:pt x="1097160" y="1027393"/>
                    </a:cubicBezTo>
                    <a:lnTo>
                      <a:pt x="1097301" y="1027534"/>
                    </a:lnTo>
                    <a:lnTo>
                      <a:pt x="1095394" y="1025628"/>
                    </a:lnTo>
                    <a:cubicBezTo>
                      <a:pt x="1094758" y="1024639"/>
                      <a:pt x="1094052" y="1023650"/>
                      <a:pt x="1093417" y="1022661"/>
                    </a:cubicBezTo>
                    <a:cubicBezTo>
                      <a:pt x="1093346" y="1022168"/>
                      <a:pt x="1092993" y="1021885"/>
                      <a:pt x="1092498" y="1021885"/>
                    </a:cubicBezTo>
                    <a:lnTo>
                      <a:pt x="1089697" y="1019930"/>
                    </a:lnTo>
                    <a:lnTo>
                      <a:pt x="1087626" y="1017859"/>
                    </a:lnTo>
                    <a:lnTo>
                      <a:pt x="1087838" y="1017930"/>
                    </a:lnTo>
                    <a:cubicBezTo>
                      <a:pt x="1087131" y="1017294"/>
                      <a:pt x="1086496" y="1016588"/>
                      <a:pt x="1085790" y="1015882"/>
                    </a:cubicBezTo>
                    <a:lnTo>
                      <a:pt x="1085931" y="1016023"/>
                    </a:lnTo>
                    <a:cubicBezTo>
                      <a:pt x="1085225" y="1015387"/>
                      <a:pt x="1084589" y="1014681"/>
                      <a:pt x="1083883" y="1013976"/>
                    </a:cubicBezTo>
                    <a:lnTo>
                      <a:pt x="1084024" y="1014046"/>
                    </a:lnTo>
                    <a:cubicBezTo>
                      <a:pt x="1084166" y="1010232"/>
                      <a:pt x="1084518" y="1006348"/>
                      <a:pt x="1080069" y="1004442"/>
                    </a:cubicBezTo>
                    <a:lnTo>
                      <a:pt x="1080140" y="1004512"/>
                    </a:lnTo>
                    <a:cubicBezTo>
                      <a:pt x="1079575" y="1003453"/>
                      <a:pt x="1078939" y="1002394"/>
                      <a:pt x="1078021" y="1000699"/>
                    </a:cubicBezTo>
                    <a:cubicBezTo>
                      <a:pt x="1080776" y="1001193"/>
                      <a:pt x="1083106" y="1001546"/>
                      <a:pt x="1085225" y="1001899"/>
                    </a:cubicBezTo>
                    <a:cubicBezTo>
                      <a:pt x="1090027" y="997309"/>
                      <a:pt x="1092428" y="992365"/>
                      <a:pt x="1089462" y="986504"/>
                    </a:cubicBezTo>
                    <a:cubicBezTo>
                      <a:pt x="1093135" y="984668"/>
                      <a:pt x="1096242" y="983185"/>
                      <a:pt x="1099278" y="981631"/>
                    </a:cubicBezTo>
                    <a:lnTo>
                      <a:pt x="1099137" y="981772"/>
                    </a:lnTo>
                    <a:cubicBezTo>
                      <a:pt x="1099843" y="981066"/>
                      <a:pt x="1100479" y="980430"/>
                      <a:pt x="1101185" y="979724"/>
                    </a:cubicBezTo>
                    <a:lnTo>
                      <a:pt x="1101115" y="979866"/>
                    </a:lnTo>
                    <a:lnTo>
                      <a:pt x="1105069" y="974004"/>
                    </a:lnTo>
                    <a:lnTo>
                      <a:pt x="1108882" y="970191"/>
                    </a:lnTo>
                    <a:lnTo>
                      <a:pt x="1108812" y="970261"/>
                    </a:lnTo>
                    <a:lnTo>
                      <a:pt x="1112698" y="966444"/>
                    </a:lnTo>
                    <a:lnTo>
                      <a:pt x="1112696" y="966447"/>
                    </a:lnTo>
                    <a:lnTo>
                      <a:pt x="1112767" y="966377"/>
                    </a:lnTo>
                    <a:lnTo>
                      <a:pt x="1112698" y="966444"/>
                    </a:lnTo>
                    <a:lnTo>
                      <a:pt x="1116448" y="958034"/>
                    </a:lnTo>
                    <a:cubicBezTo>
                      <a:pt x="1116298" y="955060"/>
                      <a:pt x="1115344" y="952041"/>
                      <a:pt x="1115380" y="949357"/>
                    </a:cubicBezTo>
                    <a:lnTo>
                      <a:pt x="1120334" y="943566"/>
                    </a:lnTo>
                    <a:lnTo>
                      <a:pt x="1128930" y="943443"/>
                    </a:lnTo>
                    <a:cubicBezTo>
                      <a:pt x="1131729" y="943107"/>
                      <a:pt x="1134377" y="942153"/>
                      <a:pt x="1136637" y="939611"/>
                    </a:cubicBezTo>
                    <a:lnTo>
                      <a:pt x="1136708" y="939823"/>
                    </a:lnTo>
                    <a:cubicBezTo>
                      <a:pt x="1137908" y="939117"/>
                      <a:pt x="1139179" y="938340"/>
                      <a:pt x="1140380" y="937634"/>
                    </a:cubicBezTo>
                    <a:cubicBezTo>
                      <a:pt x="1141933" y="936081"/>
                      <a:pt x="1143558" y="934527"/>
                      <a:pt x="1145112" y="932973"/>
                    </a:cubicBezTo>
                    <a:cubicBezTo>
                      <a:pt x="1149702" y="932408"/>
                      <a:pt x="1154362" y="931702"/>
                      <a:pt x="1158953" y="931490"/>
                    </a:cubicBezTo>
                    <a:cubicBezTo>
                      <a:pt x="1163261" y="931278"/>
                      <a:pt x="1167710" y="931914"/>
                      <a:pt x="1171029" y="928171"/>
                    </a:cubicBezTo>
                    <a:lnTo>
                      <a:pt x="1171100" y="928383"/>
                    </a:lnTo>
                    <a:lnTo>
                      <a:pt x="1173737" y="926286"/>
                    </a:lnTo>
                    <a:lnTo>
                      <a:pt x="1173713" y="926335"/>
                    </a:lnTo>
                    <a:lnTo>
                      <a:pt x="1173854" y="926194"/>
                    </a:lnTo>
                    <a:lnTo>
                      <a:pt x="1173737" y="926286"/>
                    </a:lnTo>
                    <a:lnTo>
                      <a:pt x="1179545" y="914883"/>
                    </a:lnTo>
                    <a:lnTo>
                      <a:pt x="1182611" y="914047"/>
                    </a:lnTo>
                    <a:cubicBezTo>
                      <a:pt x="1182893" y="907197"/>
                      <a:pt x="1185507" y="900135"/>
                      <a:pt x="1181340" y="893566"/>
                    </a:cubicBezTo>
                    <a:lnTo>
                      <a:pt x="1181410" y="893638"/>
                    </a:lnTo>
                    <a:cubicBezTo>
                      <a:pt x="1181128" y="891448"/>
                      <a:pt x="1180280" y="889188"/>
                      <a:pt x="1180775" y="887140"/>
                    </a:cubicBezTo>
                    <a:cubicBezTo>
                      <a:pt x="1181975" y="882126"/>
                      <a:pt x="1179503" y="880290"/>
                      <a:pt x="1175266" y="879372"/>
                    </a:cubicBezTo>
                    <a:cubicBezTo>
                      <a:pt x="1173430" y="878948"/>
                      <a:pt x="1171665" y="878595"/>
                      <a:pt x="1169829" y="878171"/>
                    </a:cubicBezTo>
                    <a:lnTo>
                      <a:pt x="1169899" y="878242"/>
                    </a:lnTo>
                    <a:cubicBezTo>
                      <a:pt x="1168628" y="877536"/>
                      <a:pt x="1167286" y="876900"/>
                      <a:pt x="1165944" y="876194"/>
                    </a:cubicBezTo>
                    <a:lnTo>
                      <a:pt x="1166086" y="876264"/>
                    </a:lnTo>
                    <a:lnTo>
                      <a:pt x="1164179" y="874357"/>
                    </a:lnTo>
                    <a:lnTo>
                      <a:pt x="1162131" y="867720"/>
                    </a:lnTo>
                    <a:cubicBezTo>
                      <a:pt x="1161919" y="861787"/>
                      <a:pt x="1162131" y="855926"/>
                      <a:pt x="1162343" y="849993"/>
                    </a:cubicBezTo>
                    <a:cubicBezTo>
                      <a:pt x="1162484" y="846039"/>
                      <a:pt x="1162908" y="842014"/>
                      <a:pt x="1163191" y="838059"/>
                    </a:cubicBezTo>
                    <a:cubicBezTo>
                      <a:pt x="1163684" y="837988"/>
                      <a:pt x="1163967" y="837706"/>
                      <a:pt x="1164108" y="837211"/>
                    </a:cubicBezTo>
                    <a:cubicBezTo>
                      <a:pt x="1167357" y="835587"/>
                      <a:pt x="1170535" y="833962"/>
                      <a:pt x="1173783" y="832409"/>
                    </a:cubicBezTo>
                    <a:lnTo>
                      <a:pt x="1173642" y="832479"/>
                    </a:lnTo>
                    <a:cubicBezTo>
                      <a:pt x="1175266" y="831773"/>
                      <a:pt x="1176891" y="831138"/>
                      <a:pt x="1178515" y="830432"/>
                    </a:cubicBezTo>
                    <a:cubicBezTo>
                      <a:pt x="1179010" y="830361"/>
                      <a:pt x="1179292" y="830079"/>
                      <a:pt x="1179433" y="829584"/>
                    </a:cubicBezTo>
                    <a:cubicBezTo>
                      <a:pt x="1182046" y="827253"/>
                      <a:pt x="1182752" y="824923"/>
                      <a:pt x="1179433" y="822663"/>
                    </a:cubicBezTo>
                    <a:lnTo>
                      <a:pt x="1179503" y="822733"/>
                    </a:lnTo>
                    <a:lnTo>
                      <a:pt x="1175666" y="818827"/>
                    </a:lnTo>
                    <a:lnTo>
                      <a:pt x="1175690" y="818850"/>
                    </a:lnTo>
                    <a:lnTo>
                      <a:pt x="1175620" y="818779"/>
                    </a:lnTo>
                    <a:lnTo>
                      <a:pt x="1175666" y="818827"/>
                    </a:lnTo>
                    <a:lnTo>
                      <a:pt x="1173642" y="816872"/>
                    </a:lnTo>
                    <a:lnTo>
                      <a:pt x="1173713" y="816943"/>
                    </a:lnTo>
                    <a:cubicBezTo>
                      <a:pt x="1172441" y="816237"/>
                      <a:pt x="1171100" y="815601"/>
                      <a:pt x="1169829" y="814895"/>
                    </a:cubicBezTo>
                    <a:lnTo>
                      <a:pt x="1169970" y="814966"/>
                    </a:lnTo>
                    <a:lnTo>
                      <a:pt x="1166126" y="811122"/>
                    </a:lnTo>
                    <a:lnTo>
                      <a:pt x="1164108" y="804302"/>
                    </a:lnTo>
                    <a:cubicBezTo>
                      <a:pt x="1161566" y="798440"/>
                      <a:pt x="1160789" y="792508"/>
                      <a:pt x="1163261" y="786435"/>
                    </a:cubicBezTo>
                    <a:cubicBezTo>
                      <a:pt x="1164179" y="784881"/>
                      <a:pt x="1165097" y="783327"/>
                      <a:pt x="1166015" y="781774"/>
                    </a:cubicBezTo>
                    <a:lnTo>
                      <a:pt x="1168013" y="777021"/>
                    </a:lnTo>
                    <a:lnTo>
                      <a:pt x="1173006" y="771675"/>
                    </a:lnTo>
                    <a:lnTo>
                      <a:pt x="1166065" y="769081"/>
                    </a:lnTo>
                    <a:lnTo>
                      <a:pt x="1164814" y="761647"/>
                    </a:lnTo>
                    <a:cubicBezTo>
                      <a:pt x="1167145" y="759599"/>
                      <a:pt x="1169476" y="757621"/>
                      <a:pt x="1172371" y="755149"/>
                    </a:cubicBezTo>
                    <a:cubicBezTo>
                      <a:pt x="1171100" y="753949"/>
                      <a:pt x="1170041" y="752961"/>
                      <a:pt x="1168981" y="752042"/>
                    </a:cubicBezTo>
                    <a:lnTo>
                      <a:pt x="1164128" y="750002"/>
                    </a:lnTo>
                    <a:lnTo>
                      <a:pt x="1158494" y="747107"/>
                    </a:lnTo>
                    <a:lnTo>
                      <a:pt x="1152646" y="750074"/>
                    </a:lnTo>
                    <a:lnTo>
                      <a:pt x="1152667" y="749994"/>
                    </a:lnTo>
                    <a:lnTo>
                      <a:pt x="1152527" y="750135"/>
                    </a:lnTo>
                    <a:lnTo>
                      <a:pt x="1152646" y="750074"/>
                    </a:lnTo>
                    <a:lnTo>
                      <a:pt x="1150658" y="757616"/>
                    </a:lnTo>
                    <a:lnTo>
                      <a:pt x="1145040" y="756703"/>
                    </a:lnTo>
                    <a:cubicBezTo>
                      <a:pt x="1144405" y="755785"/>
                      <a:pt x="1143699" y="754867"/>
                      <a:pt x="1143063" y="754019"/>
                    </a:cubicBezTo>
                    <a:cubicBezTo>
                      <a:pt x="1139250" y="748441"/>
                      <a:pt x="1132753" y="751266"/>
                      <a:pt x="1127809" y="749076"/>
                    </a:cubicBezTo>
                    <a:cubicBezTo>
                      <a:pt x="1127738" y="748582"/>
                      <a:pt x="1127456" y="748299"/>
                      <a:pt x="1126891" y="748229"/>
                    </a:cubicBezTo>
                    <a:cubicBezTo>
                      <a:pt x="1124702" y="746604"/>
                      <a:pt x="1122442" y="744980"/>
                      <a:pt x="1121806" y="744485"/>
                    </a:cubicBezTo>
                    <a:cubicBezTo>
                      <a:pt x="1119617" y="737918"/>
                      <a:pt x="1117993" y="732975"/>
                      <a:pt x="1116298" y="728102"/>
                    </a:cubicBezTo>
                    <a:cubicBezTo>
                      <a:pt x="1114744" y="726548"/>
                      <a:pt x="1113190" y="724924"/>
                      <a:pt x="1111637" y="723370"/>
                    </a:cubicBezTo>
                    <a:cubicBezTo>
                      <a:pt x="1108742" y="720757"/>
                      <a:pt x="1105846" y="718215"/>
                      <a:pt x="1103022" y="715602"/>
                    </a:cubicBezTo>
                    <a:lnTo>
                      <a:pt x="1103092" y="715743"/>
                    </a:lnTo>
                    <a:cubicBezTo>
                      <a:pt x="1102385" y="714472"/>
                      <a:pt x="1101750" y="713131"/>
                      <a:pt x="1101044" y="711789"/>
                    </a:cubicBezTo>
                    <a:lnTo>
                      <a:pt x="1101115" y="711929"/>
                    </a:lnTo>
                    <a:cubicBezTo>
                      <a:pt x="1100479" y="710941"/>
                      <a:pt x="1099773" y="709952"/>
                      <a:pt x="1099137" y="708964"/>
                    </a:cubicBezTo>
                    <a:lnTo>
                      <a:pt x="1099349" y="708964"/>
                    </a:lnTo>
                    <a:cubicBezTo>
                      <a:pt x="1098643" y="707692"/>
                      <a:pt x="1097937" y="706421"/>
                      <a:pt x="1097230" y="705150"/>
                    </a:cubicBezTo>
                    <a:lnTo>
                      <a:pt x="1097372" y="705220"/>
                    </a:lnTo>
                    <a:cubicBezTo>
                      <a:pt x="1096983" y="701972"/>
                      <a:pt x="1096948" y="698635"/>
                      <a:pt x="1096295" y="695492"/>
                    </a:cubicBezTo>
                    <a:lnTo>
                      <a:pt x="1091556" y="687011"/>
                    </a:lnTo>
                    <a:lnTo>
                      <a:pt x="1089533" y="682198"/>
                    </a:lnTo>
                    <a:cubicBezTo>
                      <a:pt x="1088968" y="681421"/>
                      <a:pt x="1088403" y="680645"/>
                      <a:pt x="1087838" y="679868"/>
                    </a:cubicBezTo>
                    <a:cubicBezTo>
                      <a:pt x="1082753" y="675489"/>
                      <a:pt x="1076397" y="676196"/>
                      <a:pt x="1070394" y="675489"/>
                    </a:cubicBezTo>
                    <a:lnTo>
                      <a:pt x="1070536" y="675559"/>
                    </a:lnTo>
                    <a:cubicBezTo>
                      <a:pt x="1065380" y="672452"/>
                      <a:pt x="1060154" y="672170"/>
                      <a:pt x="1054999" y="675559"/>
                    </a:cubicBezTo>
                    <a:lnTo>
                      <a:pt x="1055070" y="675489"/>
                    </a:lnTo>
                    <a:lnTo>
                      <a:pt x="1053054" y="677436"/>
                    </a:lnTo>
                    <a:lnTo>
                      <a:pt x="1053092" y="677396"/>
                    </a:lnTo>
                    <a:lnTo>
                      <a:pt x="1053022" y="677466"/>
                    </a:lnTo>
                    <a:lnTo>
                      <a:pt x="1053054" y="677436"/>
                    </a:lnTo>
                    <a:lnTo>
                      <a:pt x="1051115" y="679444"/>
                    </a:lnTo>
                    <a:lnTo>
                      <a:pt x="1051185" y="679373"/>
                    </a:lnTo>
                    <a:lnTo>
                      <a:pt x="1049187" y="683164"/>
                    </a:lnTo>
                    <a:lnTo>
                      <a:pt x="1045395" y="685164"/>
                    </a:lnTo>
                    <a:lnTo>
                      <a:pt x="1045465" y="685093"/>
                    </a:lnTo>
                    <a:cubicBezTo>
                      <a:pt x="1040521" y="686011"/>
                      <a:pt x="1035578" y="686860"/>
                      <a:pt x="1030635" y="687777"/>
                    </a:cubicBezTo>
                    <a:cubicBezTo>
                      <a:pt x="1029893" y="691379"/>
                      <a:pt x="1029169" y="694769"/>
                      <a:pt x="1029399" y="697894"/>
                    </a:cubicBezTo>
                    <a:lnTo>
                      <a:pt x="1033880" y="706414"/>
                    </a:lnTo>
                    <a:lnTo>
                      <a:pt x="1033813" y="706350"/>
                    </a:lnTo>
                    <a:lnTo>
                      <a:pt x="1033883" y="706421"/>
                    </a:lnTo>
                    <a:lnTo>
                      <a:pt x="1033880" y="706414"/>
                    </a:lnTo>
                    <a:lnTo>
                      <a:pt x="1035861" y="708328"/>
                    </a:lnTo>
                    <a:lnTo>
                      <a:pt x="1035790" y="708257"/>
                    </a:lnTo>
                    <a:cubicBezTo>
                      <a:pt x="1036426" y="708893"/>
                      <a:pt x="1037132" y="709599"/>
                      <a:pt x="1037768" y="710235"/>
                    </a:cubicBezTo>
                    <a:lnTo>
                      <a:pt x="1037697" y="710164"/>
                    </a:lnTo>
                    <a:cubicBezTo>
                      <a:pt x="1039039" y="713695"/>
                      <a:pt x="1040310" y="717226"/>
                      <a:pt x="1041651" y="720686"/>
                    </a:cubicBezTo>
                    <a:cubicBezTo>
                      <a:pt x="1041723" y="721181"/>
                      <a:pt x="1042005" y="721463"/>
                      <a:pt x="1042499" y="721605"/>
                    </a:cubicBezTo>
                    <a:cubicBezTo>
                      <a:pt x="1044688" y="723511"/>
                      <a:pt x="1045889" y="725701"/>
                      <a:pt x="1045465" y="728738"/>
                    </a:cubicBezTo>
                    <a:cubicBezTo>
                      <a:pt x="1045324" y="729443"/>
                      <a:pt x="1046666" y="730361"/>
                      <a:pt x="1047301" y="731209"/>
                    </a:cubicBezTo>
                    <a:lnTo>
                      <a:pt x="1047231" y="731138"/>
                    </a:lnTo>
                    <a:cubicBezTo>
                      <a:pt x="1047160" y="731350"/>
                      <a:pt x="1047089" y="731633"/>
                      <a:pt x="1047089" y="731845"/>
                    </a:cubicBezTo>
                    <a:cubicBezTo>
                      <a:pt x="1047231" y="732268"/>
                      <a:pt x="1047443" y="732692"/>
                      <a:pt x="1047584" y="733116"/>
                    </a:cubicBezTo>
                    <a:cubicBezTo>
                      <a:pt x="1047443" y="735446"/>
                      <a:pt x="1047301" y="737777"/>
                      <a:pt x="1047160" y="740884"/>
                    </a:cubicBezTo>
                    <a:cubicBezTo>
                      <a:pt x="1043205" y="740884"/>
                      <a:pt x="1039604" y="740884"/>
                      <a:pt x="1036002" y="740884"/>
                    </a:cubicBezTo>
                    <a:lnTo>
                      <a:pt x="1034098" y="740544"/>
                    </a:lnTo>
                    <a:lnTo>
                      <a:pt x="1032181" y="736907"/>
                    </a:lnTo>
                    <a:lnTo>
                      <a:pt x="1030211" y="731068"/>
                    </a:lnTo>
                    <a:lnTo>
                      <a:pt x="1030282" y="731138"/>
                    </a:lnTo>
                    <a:cubicBezTo>
                      <a:pt x="1029152" y="729938"/>
                      <a:pt x="1028022" y="727678"/>
                      <a:pt x="1026821" y="727608"/>
                    </a:cubicBezTo>
                    <a:cubicBezTo>
                      <a:pt x="1018700" y="727184"/>
                      <a:pt x="1010508" y="726690"/>
                      <a:pt x="1002457" y="727325"/>
                    </a:cubicBezTo>
                    <a:cubicBezTo>
                      <a:pt x="998291" y="727678"/>
                      <a:pt x="994548" y="727113"/>
                      <a:pt x="990592" y="726760"/>
                    </a:cubicBezTo>
                    <a:cubicBezTo>
                      <a:pt x="983601" y="726195"/>
                      <a:pt x="977316" y="723511"/>
                      <a:pt x="970678" y="722099"/>
                    </a:cubicBezTo>
                    <a:cubicBezTo>
                      <a:pt x="964886" y="720898"/>
                      <a:pt x="958248" y="718779"/>
                      <a:pt x="953516" y="725277"/>
                    </a:cubicBezTo>
                    <a:lnTo>
                      <a:pt x="953588" y="725206"/>
                    </a:lnTo>
                    <a:cubicBezTo>
                      <a:pt x="952881" y="725842"/>
                      <a:pt x="952246" y="726548"/>
                      <a:pt x="951539" y="727184"/>
                    </a:cubicBezTo>
                    <a:lnTo>
                      <a:pt x="951681" y="727113"/>
                    </a:lnTo>
                    <a:cubicBezTo>
                      <a:pt x="950339" y="727819"/>
                      <a:pt x="949068" y="728455"/>
                      <a:pt x="947796" y="729161"/>
                    </a:cubicBezTo>
                    <a:lnTo>
                      <a:pt x="947867" y="729090"/>
                    </a:lnTo>
                    <a:cubicBezTo>
                      <a:pt x="947161" y="729726"/>
                      <a:pt x="946526" y="730432"/>
                      <a:pt x="945819" y="731068"/>
                    </a:cubicBezTo>
                    <a:lnTo>
                      <a:pt x="945889" y="730997"/>
                    </a:lnTo>
                    <a:cubicBezTo>
                      <a:pt x="943136" y="730926"/>
                      <a:pt x="940381" y="730926"/>
                      <a:pt x="937697" y="730856"/>
                    </a:cubicBezTo>
                    <a:lnTo>
                      <a:pt x="937486" y="731138"/>
                    </a:lnTo>
                    <a:cubicBezTo>
                      <a:pt x="936497" y="730150"/>
                      <a:pt x="935509" y="729161"/>
                      <a:pt x="934520" y="728173"/>
                    </a:cubicBezTo>
                    <a:cubicBezTo>
                      <a:pt x="934449" y="727678"/>
                      <a:pt x="934167" y="727396"/>
                      <a:pt x="933672" y="727325"/>
                    </a:cubicBezTo>
                    <a:cubicBezTo>
                      <a:pt x="932684" y="726690"/>
                      <a:pt x="931695" y="725983"/>
                      <a:pt x="930706" y="725277"/>
                    </a:cubicBezTo>
                    <a:lnTo>
                      <a:pt x="930847" y="725348"/>
                    </a:lnTo>
                    <a:cubicBezTo>
                      <a:pt x="928587" y="720969"/>
                      <a:pt x="926257" y="721887"/>
                      <a:pt x="924068" y="725348"/>
                    </a:cubicBezTo>
                    <a:cubicBezTo>
                      <a:pt x="921667" y="726901"/>
                      <a:pt x="920325" y="728949"/>
                      <a:pt x="921172" y="731986"/>
                    </a:cubicBezTo>
                    <a:cubicBezTo>
                      <a:pt x="918277" y="737142"/>
                      <a:pt x="917641" y="742297"/>
                      <a:pt x="921172" y="747522"/>
                    </a:cubicBezTo>
                    <a:cubicBezTo>
                      <a:pt x="923362" y="749712"/>
                      <a:pt x="925551" y="751972"/>
                      <a:pt x="927740" y="754161"/>
                    </a:cubicBezTo>
                    <a:cubicBezTo>
                      <a:pt x="928658" y="757409"/>
                      <a:pt x="929435" y="760729"/>
                      <a:pt x="930635" y="763836"/>
                    </a:cubicBezTo>
                    <a:cubicBezTo>
                      <a:pt x="931624" y="766520"/>
                      <a:pt x="933178" y="768921"/>
                      <a:pt x="934520" y="771463"/>
                    </a:cubicBezTo>
                    <a:lnTo>
                      <a:pt x="934449" y="771321"/>
                    </a:lnTo>
                    <a:cubicBezTo>
                      <a:pt x="935155" y="772593"/>
                      <a:pt x="935791" y="773935"/>
                      <a:pt x="936497" y="775276"/>
                    </a:cubicBezTo>
                    <a:lnTo>
                      <a:pt x="936427" y="775206"/>
                    </a:lnTo>
                    <a:cubicBezTo>
                      <a:pt x="937062" y="775841"/>
                      <a:pt x="937769" y="776548"/>
                      <a:pt x="938404" y="777254"/>
                    </a:cubicBezTo>
                    <a:lnTo>
                      <a:pt x="938262" y="777113"/>
                    </a:lnTo>
                    <a:cubicBezTo>
                      <a:pt x="938969" y="778737"/>
                      <a:pt x="939604" y="780361"/>
                      <a:pt x="940311" y="781985"/>
                    </a:cubicBezTo>
                    <a:cubicBezTo>
                      <a:pt x="942500" y="784175"/>
                      <a:pt x="944759" y="786364"/>
                      <a:pt x="946949" y="788554"/>
                    </a:cubicBezTo>
                    <a:cubicBezTo>
                      <a:pt x="947938" y="789259"/>
                      <a:pt x="948926" y="789895"/>
                      <a:pt x="949915" y="790601"/>
                    </a:cubicBezTo>
                    <a:lnTo>
                      <a:pt x="949774" y="790531"/>
                    </a:lnTo>
                    <a:cubicBezTo>
                      <a:pt x="951045" y="792791"/>
                      <a:pt x="952387" y="795051"/>
                      <a:pt x="953658" y="797311"/>
                    </a:cubicBezTo>
                    <a:lnTo>
                      <a:pt x="953446" y="797664"/>
                    </a:lnTo>
                    <a:lnTo>
                      <a:pt x="955540" y="800027"/>
                    </a:lnTo>
                    <a:lnTo>
                      <a:pt x="955494" y="799994"/>
                    </a:lnTo>
                    <a:lnTo>
                      <a:pt x="955635" y="800135"/>
                    </a:lnTo>
                    <a:lnTo>
                      <a:pt x="955540" y="800027"/>
                    </a:lnTo>
                    <a:lnTo>
                      <a:pt x="958390" y="802113"/>
                    </a:lnTo>
                    <a:lnTo>
                      <a:pt x="958390" y="801901"/>
                    </a:lnTo>
                    <a:lnTo>
                      <a:pt x="961251" y="803876"/>
                    </a:lnTo>
                    <a:lnTo>
                      <a:pt x="963263" y="807691"/>
                    </a:lnTo>
                    <a:lnTo>
                      <a:pt x="963192" y="807551"/>
                    </a:lnTo>
                    <a:cubicBezTo>
                      <a:pt x="964533" y="808539"/>
                      <a:pt x="965805" y="809528"/>
                      <a:pt x="967147" y="810516"/>
                    </a:cubicBezTo>
                    <a:cubicBezTo>
                      <a:pt x="967217" y="811011"/>
                      <a:pt x="967500" y="811293"/>
                      <a:pt x="968065" y="811364"/>
                    </a:cubicBezTo>
                    <a:cubicBezTo>
                      <a:pt x="970678" y="813553"/>
                      <a:pt x="974703" y="814542"/>
                      <a:pt x="974562" y="819203"/>
                    </a:cubicBezTo>
                    <a:cubicBezTo>
                      <a:pt x="974562" y="820121"/>
                      <a:pt x="975974" y="821039"/>
                      <a:pt x="976751" y="821957"/>
                    </a:cubicBezTo>
                    <a:cubicBezTo>
                      <a:pt x="976892" y="822452"/>
                      <a:pt x="977175" y="822733"/>
                      <a:pt x="977669" y="822805"/>
                    </a:cubicBezTo>
                    <a:cubicBezTo>
                      <a:pt x="978658" y="824147"/>
                      <a:pt x="979647" y="825417"/>
                      <a:pt x="980635" y="826759"/>
                    </a:cubicBezTo>
                    <a:lnTo>
                      <a:pt x="980564" y="826618"/>
                    </a:lnTo>
                    <a:lnTo>
                      <a:pt x="982543" y="828597"/>
                    </a:lnTo>
                    <a:lnTo>
                      <a:pt x="986709" y="836081"/>
                    </a:lnTo>
                    <a:cubicBezTo>
                      <a:pt x="986356" y="836505"/>
                      <a:pt x="986285" y="836929"/>
                      <a:pt x="986426" y="837423"/>
                    </a:cubicBezTo>
                    <a:cubicBezTo>
                      <a:pt x="978870" y="836152"/>
                      <a:pt x="974350" y="830644"/>
                      <a:pt x="969336" y="825700"/>
                    </a:cubicBezTo>
                    <a:cubicBezTo>
                      <a:pt x="969336" y="825064"/>
                      <a:pt x="969053" y="824782"/>
                      <a:pt x="968418" y="824711"/>
                    </a:cubicBezTo>
                    <a:cubicBezTo>
                      <a:pt x="966793" y="823440"/>
                      <a:pt x="965169" y="822098"/>
                      <a:pt x="963545" y="820827"/>
                    </a:cubicBezTo>
                    <a:lnTo>
                      <a:pt x="963615" y="820898"/>
                    </a:lnTo>
                    <a:cubicBezTo>
                      <a:pt x="960438" y="818920"/>
                      <a:pt x="957189" y="817013"/>
                      <a:pt x="954011" y="815036"/>
                    </a:cubicBezTo>
                    <a:lnTo>
                      <a:pt x="954081" y="815106"/>
                    </a:lnTo>
                    <a:cubicBezTo>
                      <a:pt x="952387" y="814048"/>
                      <a:pt x="949703" y="813341"/>
                      <a:pt x="949209" y="811929"/>
                    </a:cubicBezTo>
                    <a:cubicBezTo>
                      <a:pt x="946808" y="805220"/>
                      <a:pt x="942288" y="807480"/>
                      <a:pt x="937839" y="808609"/>
                    </a:cubicBezTo>
                    <a:lnTo>
                      <a:pt x="927252" y="811204"/>
                    </a:lnTo>
                    <a:lnTo>
                      <a:pt x="923432" y="801689"/>
                    </a:lnTo>
                    <a:lnTo>
                      <a:pt x="923503" y="801830"/>
                    </a:lnTo>
                    <a:cubicBezTo>
                      <a:pt x="922797" y="800206"/>
                      <a:pt x="922161" y="798581"/>
                      <a:pt x="921455" y="796957"/>
                    </a:cubicBezTo>
                    <a:cubicBezTo>
                      <a:pt x="921313" y="796392"/>
                      <a:pt x="920960" y="796110"/>
                      <a:pt x="920395" y="796110"/>
                    </a:cubicBezTo>
                    <a:cubicBezTo>
                      <a:pt x="919478" y="795404"/>
                      <a:pt x="918630" y="794768"/>
                      <a:pt x="917712" y="794062"/>
                    </a:cubicBezTo>
                    <a:lnTo>
                      <a:pt x="917783" y="794132"/>
                    </a:lnTo>
                    <a:cubicBezTo>
                      <a:pt x="917076" y="793497"/>
                      <a:pt x="916441" y="792791"/>
                      <a:pt x="915735" y="792155"/>
                    </a:cubicBezTo>
                    <a:lnTo>
                      <a:pt x="915805" y="792226"/>
                    </a:lnTo>
                    <a:lnTo>
                      <a:pt x="900597" y="776947"/>
                    </a:lnTo>
                    <a:lnTo>
                      <a:pt x="907719" y="773158"/>
                    </a:lnTo>
                    <a:cubicBezTo>
                      <a:pt x="910473" y="773299"/>
                      <a:pt x="913474" y="774253"/>
                      <a:pt x="916370" y="774217"/>
                    </a:cubicBezTo>
                    <a:cubicBezTo>
                      <a:pt x="915593" y="772593"/>
                      <a:pt x="915381" y="771533"/>
                      <a:pt x="914746" y="771040"/>
                    </a:cubicBezTo>
                    <a:cubicBezTo>
                      <a:pt x="911991" y="769062"/>
                      <a:pt x="909026" y="767226"/>
                      <a:pt x="906201" y="765390"/>
                    </a:cubicBezTo>
                    <a:lnTo>
                      <a:pt x="906271" y="765531"/>
                    </a:lnTo>
                    <a:lnTo>
                      <a:pt x="898632" y="759713"/>
                    </a:lnTo>
                    <a:lnTo>
                      <a:pt x="892059" y="745854"/>
                    </a:lnTo>
                    <a:cubicBezTo>
                      <a:pt x="890664" y="741026"/>
                      <a:pt x="890276" y="735941"/>
                      <a:pt x="891512" y="730432"/>
                    </a:cubicBezTo>
                    <a:cubicBezTo>
                      <a:pt x="891723" y="729585"/>
                      <a:pt x="889887" y="728313"/>
                      <a:pt x="889040" y="727184"/>
                    </a:cubicBezTo>
                    <a:lnTo>
                      <a:pt x="889110" y="727255"/>
                    </a:lnTo>
                    <a:cubicBezTo>
                      <a:pt x="889464" y="724571"/>
                      <a:pt x="887839" y="723441"/>
                      <a:pt x="885509" y="723088"/>
                    </a:cubicBezTo>
                    <a:cubicBezTo>
                      <a:pt x="883532" y="721887"/>
                      <a:pt x="881554" y="720686"/>
                      <a:pt x="879577" y="719556"/>
                    </a:cubicBezTo>
                    <a:lnTo>
                      <a:pt x="879577" y="719628"/>
                    </a:lnTo>
                    <a:cubicBezTo>
                      <a:pt x="876752" y="715955"/>
                      <a:pt x="875833" y="716026"/>
                      <a:pt x="872585" y="719698"/>
                    </a:cubicBezTo>
                    <a:lnTo>
                      <a:pt x="872020" y="719556"/>
                    </a:lnTo>
                    <a:cubicBezTo>
                      <a:pt x="870325" y="722805"/>
                      <a:pt x="868630" y="726054"/>
                      <a:pt x="866936" y="729232"/>
                    </a:cubicBezTo>
                    <a:cubicBezTo>
                      <a:pt x="866017" y="730150"/>
                      <a:pt x="865099" y="731068"/>
                      <a:pt x="864181" y="732056"/>
                    </a:cubicBezTo>
                    <a:cubicBezTo>
                      <a:pt x="863193" y="733045"/>
                      <a:pt x="862204" y="734034"/>
                      <a:pt x="861215" y="734952"/>
                    </a:cubicBezTo>
                    <a:lnTo>
                      <a:pt x="860791" y="734740"/>
                    </a:lnTo>
                    <a:cubicBezTo>
                      <a:pt x="859944" y="736082"/>
                      <a:pt x="859167" y="737495"/>
                      <a:pt x="858319" y="738837"/>
                    </a:cubicBezTo>
                    <a:lnTo>
                      <a:pt x="858391" y="738695"/>
                    </a:lnTo>
                    <a:cubicBezTo>
                      <a:pt x="857684" y="739330"/>
                      <a:pt x="856907" y="739895"/>
                      <a:pt x="856201" y="740531"/>
                    </a:cubicBezTo>
                    <a:lnTo>
                      <a:pt x="855636" y="740531"/>
                    </a:lnTo>
                    <a:lnTo>
                      <a:pt x="855142" y="740743"/>
                    </a:lnTo>
                    <a:lnTo>
                      <a:pt x="850973" y="736852"/>
                    </a:lnTo>
                    <a:lnTo>
                      <a:pt x="843368" y="708333"/>
                    </a:lnTo>
                    <a:lnTo>
                      <a:pt x="852796" y="704479"/>
                    </a:lnTo>
                    <a:lnTo>
                      <a:pt x="852741" y="704585"/>
                    </a:lnTo>
                    <a:lnTo>
                      <a:pt x="852882" y="704444"/>
                    </a:lnTo>
                    <a:lnTo>
                      <a:pt x="852796" y="704479"/>
                    </a:lnTo>
                    <a:lnTo>
                      <a:pt x="854789" y="700630"/>
                    </a:lnTo>
                    <a:lnTo>
                      <a:pt x="854718" y="700772"/>
                    </a:lnTo>
                    <a:cubicBezTo>
                      <a:pt x="855777" y="700277"/>
                      <a:pt x="856766" y="699712"/>
                      <a:pt x="857826" y="699218"/>
                    </a:cubicBezTo>
                    <a:cubicBezTo>
                      <a:pt x="856766" y="698370"/>
                      <a:pt x="855777" y="697523"/>
                      <a:pt x="854718" y="696675"/>
                    </a:cubicBezTo>
                    <a:lnTo>
                      <a:pt x="854789" y="696746"/>
                    </a:lnTo>
                    <a:cubicBezTo>
                      <a:pt x="853517" y="696040"/>
                      <a:pt x="852176" y="695404"/>
                      <a:pt x="850904" y="694698"/>
                    </a:cubicBezTo>
                    <a:lnTo>
                      <a:pt x="851046" y="694769"/>
                    </a:lnTo>
                    <a:cubicBezTo>
                      <a:pt x="850834" y="692015"/>
                      <a:pt x="849280" y="691167"/>
                      <a:pt x="846738" y="691591"/>
                    </a:cubicBezTo>
                    <a:cubicBezTo>
                      <a:pt x="844690" y="691944"/>
                      <a:pt x="842642" y="692297"/>
                      <a:pt x="840594" y="692650"/>
                    </a:cubicBezTo>
                    <a:lnTo>
                      <a:pt x="840523" y="692862"/>
                    </a:lnTo>
                    <a:cubicBezTo>
                      <a:pt x="839535" y="692226"/>
                      <a:pt x="838546" y="691520"/>
                      <a:pt x="837557" y="690814"/>
                    </a:cubicBezTo>
                    <a:lnTo>
                      <a:pt x="837628" y="690885"/>
                    </a:lnTo>
                    <a:cubicBezTo>
                      <a:pt x="836427" y="690320"/>
                      <a:pt x="834945" y="688907"/>
                      <a:pt x="834167" y="689260"/>
                    </a:cubicBezTo>
                    <a:cubicBezTo>
                      <a:pt x="832190" y="690037"/>
                      <a:pt x="830566" y="691591"/>
                      <a:pt x="828800" y="692862"/>
                    </a:cubicBezTo>
                    <a:cubicBezTo>
                      <a:pt x="828447" y="693285"/>
                      <a:pt x="828023" y="693638"/>
                      <a:pt x="827741" y="694063"/>
                    </a:cubicBezTo>
                    <a:cubicBezTo>
                      <a:pt x="827670" y="694203"/>
                      <a:pt x="827953" y="694557"/>
                      <a:pt x="828023" y="694840"/>
                    </a:cubicBezTo>
                    <a:lnTo>
                      <a:pt x="818330" y="700418"/>
                    </a:lnTo>
                    <a:lnTo>
                      <a:pt x="816512" y="700348"/>
                    </a:lnTo>
                    <a:cubicBezTo>
                      <a:pt x="811569" y="695404"/>
                      <a:pt x="807049" y="696958"/>
                      <a:pt x="802600" y="701125"/>
                    </a:cubicBezTo>
                    <a:cubicBezTo>
                      <a:pt x="801258" y="702325"/>
                      <a:pt x="799634" y="703314"/>
                      <a:pt x="798150" y="704374"/>
                    </a:cubicBezTo>
                    <a:cubicBezTo>
                      <a:pt x="797657" y="704444"/>
                      <a:pt x="797303" y="704726"/>
                      <a:pt x="797233" y="705220"/>
                    </a:cubicBezTo>
                    <a:cubicBezTo>
                      <a:pt x="794478" y="707551"/>
                      <a:pt x="793772" y="709882"/>
                      <a:pt x="797233" y="712141"/>
                    </a:cubicBezTo>
                    <a:lnTo>
                      <a:pt x="797162" y="712071"/>
                    </a:lnTo>
                    <a:cubicBezTo>
                      <a:pt x="797798" y="712777"/>
                      <a:pt x="798504" y="713412"/>
                      <a:pt x="799140" y="714119"/>
                    </a:cubicBezTo>
                    <a:lnTo>
                      <a:pt x="799069" y="714048"/>
                    </a:lnTo>
                    <a:cubicBezTo>
                      <a:pt x="800410" y="715673"/>
                      <a:pt x="801682" y="717297"/>
                      <a:pt x="803024" y="718921"/>
                    </a:cubicBezTo>
                    <a:cubicBezTo>
                      <a:pt x="803165" y="719416"/>
                      <a:pt x="803447" y="719698"/>
                      <a:pt x="803942" y="719769"/>
                    </a:cubicBezTo>
                    <a:lnTo>
                      <a:pt x="804853" y="731123"/>
                    </a:lnTo>
                    <a:lnTo>
                      <a:pt x="800622" y="732692"/>
                    </a:lnTo>
                    <a:cubicBezTo>
                      <a:pt x="794196" y="735658"/>
                      <a:pt x="794267" y="735658"/>
                      <a:pt x="794902" y="742367"/>
                    </a:cubicBezTo>
                    <a:cubicBezTo>
                      <a:pt x="795185" y="744839"/>
                      <a:pt x="794973" y="747381"/>
                      <a:pt x="795467" y="749853"/>
                    </a:cubicBezTo>
                    <a:cubicBezTo>
                      <a:pt x="796527" y="754514"/>
                      <a:pt x="797939" y="759175"/>
                      <a:pt x="799140" y="763836"/>
                    </a:cubicBezTo>
                    <a:lnTo>
                      <a:pt x="799069" y="763766"/>
                    </a:lnTo>
                    <a:cubicBezTo>
                      <a:pt x="799704" y="765036"/>
                      <a:pt x="800410" y="766378"/>
                      <a:pt x="801046" y="767720"/>
                    </a:cubicBezTo>
                    <a:lnTo>
                      <a:pt x="800975" y="767650"/>
                    </a:lnTo>
                    <a:lnTo>
                      <a:pt x="802888" y="769630"/>
                    </a:lnTo>
                    <a:lnTo>
                      <a:pt x="803151" y="773192"/>
                    </a:lnTo>
                    <a:lnTo>
                      <a:pt x="803094" y="773158"/>
                    </a:lnTo>
                    <a:lnTo>
                      <a:pt x="803117" y="773378"/>
                    </a:lnTo>
                    <a:lnTo>
                      <a:pt x="799704" y="773935"/>
                    </a:lnTo>
                    <a:cubicBezTo>
                      <a:pt x="795467" y="772875"/>
                      <a:pt x="793702" y="775065"/>
                      <a:pt x="793348" y="778667"/>
                    </a:cubicBezTo>
                    <a:cubicBezTo>
                      <a:pt x="793066" y="781632"/>
                      <a:pt x="796244" y="785093"/>
                      <a:pt x="799352" y="784669"/>
                    </a:cubicBezTo>
                    <a:cubicBezTo>
                      <a:pt x="801258" y="784457"/>
                      <a:pt x="802882" y="782622"/>
                      <a:pt x="804012" y="781915"/>
                    </a:cubicBezTo>
                    <a:lnTo>
                      <a:pt x="803117" y="773378"/>
                    </a:lnTo>
                    <a:lnTo>
                      <a:pt x="803165" y="773370"/>
                    </a:lnTo>
                    <a:lnTo>
                      <a:pt x="803151" y="773192"/>
                    </a:lnTo>
                    <a:lnTo>
                      <a:pt x="805001" y="774288"/>
                    </a:lnTo>
                    <a:cubicBezTo>
                      <a:pt x="805072" y="774853"/>
                      <a:pt x="805354" y="775206"/>
                      <a:pt x="805990" y="775276"/>
                    </a:cubicBezTo>
                    <a:cubicBezTo>
                      <a:pt x="807614" y="776618"/>
                      <a:pt x="809167" y="777890"/>
                      <a:pt x="810792" y="779232"/>
                    </a:cubicBezTo>
                    <a:lnTo>
                      <a:pt x="810651" y="779090"/>
                    </a:lnTo>
                    <a:cubicBezTo>
                      <a:pt x="811357" y="779796"/>
                      <a:pt x="811992" y="780432"/>
                      <a:pt x="812699" y="781138"/>
                    </a:cubicBezTo>
                    <a:lnTo>
                      <a:pt x="812557" y="780997"/>
                    </a:lnTo>
                    <a:cubicBezTo>
                      <a:pt x="813264" y="781703"/>
                      <a:pt x="813899" y="782338"/>
                      <a:pt x="814606" y="783045"/>
                    </a:cubicBezTo>
                    <a:lnTo>
                      <a:pt x="814464" y="782903"/>
                    </a:lnTo>
                    <a:lnTo>
                      <a:pt x="818351" y="784917"/>
                    </a:lnTo>
                    <a:lnTo>
                      <a:pt x="820326" y="787777"/>
                    </a:lnTo>
                    <a:cubicBezTo>
                      <a:pt x="823151" y="790601"/>
                      <a:pt x="826046" y="793426"/>
                      <a:pt x="828871" y="796322"/>
                    </a:cubicBezTo>
                    <a:cubicBezTo>
                      <a:pt x="831555" y="801759"/>
                      <a:pt x="837275" y="799358"/>
                      <a:pt x="841370" y="801194"/>
                    </a:cubicBezTo>
                    <a:cubicBezTo>
                      <a:pt x="841442" y="801689"/>
                      <a:pt x="841724" y="801971"/>
                      <a:pt x="842218" y="802042"/>
                    </a:cubicBezTo>
                    <a:cubicBezTo>
                      <a:pt x="842712" y="806067"/>
                      <a:pt x="842500" y="810375"/>
                      <a:pt x="843913" y="814118"/>
                    </a:cubicBezTo>
                    <a:cubicBezTo>
                      <a:pt x="846455" y="821110"/>
                      <a:pt x="847020" y="828172"/>
                      <a:pt x="847020" y="835516"/>
                    </a:cubicBezTo>
                    <a:lnTo>
                      <a:pt x="852881" y="849922"/>
                    </a:lnTo>
                    <a:lnTo>
                      <a:pt x="852741" y="849781"/>
                    </a:lnTo>
                    <a:lnTo>
                      <a:pt x="852882" y="849923"/>
                    </a:lnTo>
                    <a:lnTo>
                      <a:pt x="852881" y="849922"/>
                    </a:lnTo>
                    <a:lnTo>
                      <a:pt x="854789" y="851830"/>
                    </a:lnTo>
                    <a:lnTo>
                      <a:pt x="854718" y="851688"/>
                    </a:lnTo>
                    <a:cubicBezTo>
                      <a:pt x="855354" y="852677"/>
                      <a:pt x="856060" y="853666"/>
                      <a:pt x="856696" y="854655"/>
                    </a:cubicBezTo>
                    <a:lnTo>
                      <a:pt x="856484" y="854725"/>
                    </a:lnTo>
                    <a:cubicBezTo>
                      <a:pt x="857826" y="856279"/>
                      <a:pt x="859167" y="857903"/>
                      <a:pt x="860579" y="859457"/>
                    </a:cubicBezTo>
                    <a:lnTo>
                      <a:pt x="860509" y="859315"/>
                    </a:lnTo>
                    <a:lnTo>
                      <a:pt x="862509" y="863179"/>
                    </a:lnTo>
                    <a:lnTo>
                      <a:pt x="862416" y="863129"/>
                    </a:lnTo>
                    <a:lnTo>
                      <a:pt x="862557" y="863270"/>
                    </a:lnTo>
                    <a:lnTo>
                      <a:pt x="862509" y="863179"/>
                    </a:lnTo>
                    <a:lnTo>
                      <a:pt x="866265" y="865159"/>
                    </a:lnTo>
                    <a:lnTo>
                      <a:pt x="870148" y="870844"/>
                    </a:lnTo>
                    <a:lnTo>
                      <a:pt x="870113" y="870827"/>
                    </a:lnTo>
                    <a:lnTo>
                      <a:pt x="870184" y="870897"/>
                    </a:lnTo>
                    <a:lnTo>
                      <a:pt x="870148" y="870844"/>
                    </a:lnTo>
                    <a:lnTo>
                      <a:pt x="881625" y="876688"/>
                    </a:lnTo>
                    <a:lnTo>
                      <a:pt x="881554" y="876617"/>
                    </a:lnTo>
                    <a:cubicBezTo>
                      <a:pt x="882825" y="877889"/>
                      <a:pt x="884167" y="879230"/>
                      <a:pt x="885438" y="880502"/>
                    </a:cubicBezTo>
                    <a:lnTo>
                      <a:pt x="885367" y="880431"/>
                    </a:lnTo>
                    <a:cubicBezTo>
                      <a:pt x="889817" y="886011"/>
                      <a:pt x="896526" y="886858"/>
                      <a:pt x="902741" y="887917"/>
                    </a:cubicBezTo>
                    <a:cubicBezTo>
                      <a:pt x="911638" y="889471"/>
                      <a:pt x="920678" y="889965"/>
                      <a:pt x="929717" y="890954"/>
                    </a:cubicBezTo>
                    <a:lnTo>
                      <a:pt x="929299" y="897448"/>
                    </a:lnTo>
                    <a:lnTo>
                      <a:pt x="927450" y="899363"/>
                    </a:lnTo>
                    <a:lnTo>
                      <a:pt x="918983" y="905431"/>
                    </a:lnTo>
                    <a:cubicBezTo>
                      <a:pt x="920960" y="907267"/>
                      <a:pt x="922302" y="908468"/>
                      <a:pt x="923573" y="909668"/>
                    </a:cubicBezTo>
                    <a:cubicBezTo>
                      <a:pt x="924068" y="910092"/>
                      <a:pt x="924633" y="910515"/>
                      <a:pt x="925127" y="910940"/>
                    </a:cubicBezTo>
                    <a:lnTo>
                      <a:pt x="929227" y="912921"/>
                    </a:lnTo>
                    <a:lnTo>
                      <a:pt x="931271" y="914894"/>
                    </a:lnTo>
                    <a:lnTo>
                      <a:pt x="931200" y="914753"/>
                    </a:lnTo>
                    <a:lnTo>
                      <a:pt x="935128" y="916787"/>
                    </a:lnTo>
                    <a:lnTo>
                      <a:pt x="935014" y="916730"/>
                    </a:lnTo>
                    <a:lnTo>
                      <a:pt x="935155" y="916801"/>
                    </a:lnTo>
                    <a:lnTo>
                      <a:pt x="935128" y="916787"/>
                    </a:lnTo>
                    <a:lnTo>
                      <a:pt x="938969" y="918707"/>
                    </a:lnTo>
                    <a:lnTo>
                      <a:pt x="938898" y="918637"/>
                    </a:lnTo>
                    <a:cubicBezTo>
                      <a:pt x="940240" y="919272"/>
                      <a:pt x="941511" y="919979"/>
                      <a:pt x="942853" y="920614"/>
                    </a:cubicBezTo>
                    <a:lnTo>
                      <a:pt x="942712" y="920544"/>
                    </a:lnTo>
                    <a:lnTo>
                      <a:pt x="946535" y="922456"/>
                    </a:lnTo>
                    <a:lnTo>
                      <a:pt x="954223" y="926406"/>
                    </a:lnTo>
                    <a:lnTo>
                      <a:pt x="954153" y="926335"/>
                    </a:lnTo>
                    <a:cubicBezTo>
                      <a:pt x="955141" y="927041"/>
                      <a:pt x="956130" y="927747"/>
                      <a:pt x="957048" y="928454"/>
                    </a:cubicBezTo>
                    <a:lnTo>
                      <a:pt x="957048" y="928312"/>
                    </a:lnTo>
                    <a:cubicBezTo>
                      <a:pt x="958036" y="928948"/>
                      <a:pt x="959025" y="929654"/>
                      <a:pt x="960014" y="930289"/>
                    </a:cubicBezTo>
                    <a:lnTo>
                      <a:pt x="959873" y="930219"/>
                    </a:lnTo>
                    <a:cubicBezTo>
                      <a:pt x="961144" y="930854"/>
                      <a:pt x="962485" y="931561"/>
                      <a:pt x="963827" y="932196"/>
                    </a:cubicBezTo>
                    <a:lnTo>
                      <a:pt x="963757" y="932126"/>
                    </a:lnTo>
                    <a:cubicBezTo>
                      <a:pt x="966299" y="933750"/>
                      <a:pt x="968912" y="935374"/>
                      <a:pt x="971455" y="936998"/>
                    </a:cubicBezTo>
                    <a:cubicBezTo>
                      <a:pt x="971595" y="937493"/>
                      <a:pt x="971878" y="937775"/>
                      <a:pt x="972372" y="937846"/>
                    </a:cubicBezTo>
                    <a:lnTo>
                      <a:pt x="977053" y="939842"/>
                    </a:lnTo>
                    <a:lnTo>
                      <a:pt x="979082" y="941801"/>
                    </a:lnTo>
                    <a:lnTo>
                      <a:pt x="979010" y="941660"/>
                    </a:lnTo>
                    <a:cubicBezTo>
                      <a:pt x="979717" y="942366"/>
                      <a:pt x="980352" y="943001"/>
                      <a:pt x="981059" y="943708"/>
                    </a:cubicBezTo>
                    <a:lnTo>
                      <a:pt x="980917" y="943566"/>
                    </a:lnTo>
                    <a:cubicBezTo>
                      <a:pt x="982189" y="944273"/>
                      <a:pt x="983530" y="944908"/>
                      <a:pt x="984802" y="945615"/>
                    </a:cubicBezTo>
                    <a:lnTo>
                      <a:pt x="984661" y="945473"/>
                    </a:lnTo>
                    <a:cubicBezTo>
                      <a:pt x="985579" y="946180"/>
                      <a:pt x="986497" y="946885"/>
                      <a:pt x="987414" y="947662"/>
                    </a:cubicBezTo>
                    <a:lnTo>
                      <a:pt x="987556" y="947380"/>
                    </a:lnTo>
                    <a:cubicBezTo>
                      <a:pt x="989816" y="948651"/>
                      <a:pt x="992076" y="949993"/>
                      <a:pt x="994336" y="951264"/>
                    </a:cubicBezTo>
                    <a:lnTo>
                      <a:pt x="994265" y="951193"/>
                    </a:lnTo>
                    <a:cubicBezTo>
                      <a:pt x="995536" y="952182"/>
                      <a:pt x="996878" y="953170"/>
                      <a:pt x="998220" y="954089"/>
                    </a:cubicBezTo>
                    <a:cubicBezTo>
                      <a:pt x="999138" y="955007"/>
                      <a:pt x="1000056" y="955925"/>
                      <a:pt x="1001045" y="956843"/>
                    </a:cubicBezTo>
                    <a:cubicBezTo>
                      <a:pt x="1002033" y="957620"/>
                      <a:pt x="1003022" y="958467"/>
                      <a:pt x="1004011" y="959244"/>
                    </a:cubicBezTo>
                    <a:cubicBezTo>
                      <a:pt x="1004505" y="959739"/>
                      <a:pt x="1004929" y="960233"/>
                      <a:pt x="1005423" y="960657"/>
                    </a:cubicBezTo>
                    <a:lnTo>
                      <a:pt x="1007804" y="962687"/>
                    </a:lnTo>
                    <a:lnTo>
                      <a:pt x="1009731" y="964682"/>
                    </a:lnTo>
                    <a:lnTo>
                      <a:pt x="1009660" y="964541"/>
                    </a:lnTo>
                    <a:cubicBezTo>
                      <a:pt x="1010932" y="967083"/>
                      <a:pt x="1012273" y="969696"/>
                      <a:pt x="1013615" y="972238"/>
                    </a:cubicBezTo>
                    <a:lnTo>
                      <a:pt x="1013545" y="972168"/>
                    </a:lnTo>
                    <a:cubicBezTo>
                      <a:pt x="1013050" y="977323"/>
                      <a:pt x="1012556" y="982408"/>
                      <a:pt x="1012062" y="987563"/>
                    </a:cubicBezTo>
                    <a:lnTo>
                      <a:pt x="1011654" y="993001"/>
                    </a:lnTo>
                    <a:lnTo>
                      <a:pt x="1007895" y="993001"/>
                    </a:lnTo>
                    <a:lnTo>
                      <a:pt x="1007965" y="993072"/>
                    </a:lnTo>
                    <a:lnTo>
                      <a:pt x="1004122" y="991081"/>
                    </a:lnTo>
                    <a:lnTo>
                      <a:pt x="998291" y="974851"/>
                    </a:lnTo>
                    <a:cubicBezTo>
                      <a:pt x="998220" y="974357"/>
                      <a:pt x="997938" y="974074"/>
                      <a:pt x="997443" y="974004"/>
                    </a:cubicBezTo>
                    <a:cubicBezTo>
                      <a:pt x="995324" y="972733"/>
                      <a:pt x="993347" y="970756"/>
                      <a:pt x="991158" y="970402"/>
                    </a:cubicBezTo>
                    <a:lnTo>
                      <a:pt x="971737" y="968158"/>
                    </a:lnTo>
                    <a:lnTo>
                      <a:pt x="971737" y="960657"/>
                    </a:lnTo>
                    <a:cubicBezTo>
                      <a:pt x="967147" y="960727"/>
                      <a:pt x="963192" y="958820"/>
                      <a:pt x="959943" y="962564"/>
                    </a:cubicBezTo>
                    <a:lnTo>
                      <a:pt x="960085" y="962422"/>
                    </a:lnTo>
                    <a:cubicBezTo>
                      <a:pt x="959166" y="963129"/>
                      <a:pt x="958319" y="963764"/>
                      <a:pt x="957401" y="964470"/>
                    </a:cubicBezTo>
                    <a:cubicBezTo>
                      <a:pt x="957048" y="964964"/>
                      <a:pt x="956624" y="965459"/>
                      <a:pt x="956271" y="965953"/>
                    </a:cubicBezTo>
                    <a:cubicBezTo>
                      <a:pt x="955565" y="966730"/>
                      <a:pt x="954929" y="967577"/>
                      <a:pt x="954223" y="968354"/>
                    </a:cubicBezTo>
                    <a:lnTo>
                      <a:pt x="954364" y="968213"/>
                    </a:lnTo>
                    <a:cubicBezTo>
                      <a:pt x="953658" y="969131"/>
                      <a:pt x="952881" y="969979"/>
                      <a:pt x="952175" y="970826"/>
                    </a:cubicBezTo>
                    <a:lnTo>
                      <a:pt x="952387" y="971037"/>
                    </a:lnTo>
                    <a:cubicBezTo>
                      <a:pt x="951045" y="973298"/>
                      <a:pt x="949774" y="975557"/>
                      <a:pt x="948432" y="977818"/>
                    </a:cubicBezTo>
                    <a:lnTo>
                      <a:pt x="948644" y="977747"/>
                    </a:lnTo>
                    <a:lnTo>
                      <a:pt x="946658" y="979733"/>
                    </a:lnTo>
                    <a:lnTo>
                      <a:pt x="946737" y="979583"/>
                    </a:lnTo>
                    <a:lnTo>
                      <a:pt x="946596" y="979795"/>
                    </a:lnTo>
                    <a:lnTo>
                      <a:pt x="946658" y="979733"/>
                    </a:lnTo>
                    <a:lnTo>
                      <a:pt x="944619" y="983608"/>
                    </a:lnTo>
                    <a:lnTo>
                      <a:pt x="944759" y="983396"/>
                    </a:lnTo>
                    <a:lnTo>
                      <a:pt x="942709" y="987293"/>
                    </a:lnTo>
                    <a:lnTo>
                      <a:pt x="942712" y="987281"/>
                    </a:lnTo>
                    <a:lnTo>
                      <a:pt x="942641" y="987422"/>
                    </a:lnTo>
                    <a:lnTo>
                      <a:pt x="942709" y="987293"/>
                    </a:lnTo>
                    <a:lnTo>
                      <a:pt x="940646" y="996647"/>
                    </a:lnTo>
                    <a:lnTo>
                      <a:pt x="946464" y="1002822"/>
                    </a:lnTo>
                    <a:lnTo>
                      <a:pt x="946454" y="1002817"/>
                    </a:lnTo>
                    <a:lnTo>
                      <a:pt x="946526" y="1002888"/>
                    </a:lnTo>
                    <a:lnTo>
                      <a:pt x="946464" y="1002822"/>
                    </a:lnTo>
                    <a:lnTo>
                      <a:pt x="954223" y="1006701"/>
                    </a:lnTo>
                    <a:lnTo>
                      <a:pt x="954153" y="1006631"/>
                    </a:lnTo>
                    <a:lnTo>
                      <a:pt x="957969" y="1008643"/>
                    </a:lnTo>
                    <a:lnTo>
                      <a:pt x="959943" y="1011504"/>
                    </a:lnTo>
                    <a:cubicBezTo>
                      <a:pt x="961356" y="1013128"/>
                      <a:pt x="962698" y="1014752"/>
                      <a:pt x="964110" y="1016306"/>
                    </a:cubicBezTo>
                    <a:cubicBezTo>
                      <a:pt x="964110" y="1022591"/>
                      <a:pt x="964040" y="1028876"/>
                      <a:pt x="964040" y="1035091"/>
                    </a:cubicBezTo>
                    <a:cubicBezTo>
                      <a:pt x="963333" y="1036080"/>
                      <a:pt x="962556" y="1036998"/>
                      <a:pt x="961850" y="1037987"/>
                    </a:cubicBezTo>
                    <a:cubicBezTo>
                      <a:pt x="960579" y="1038269"/>
                      <a:pt x="959308" y="1038622"/>
                      <a:pt x="958107" y="1038905"/>
                    </a:cubicBezTo>
                    <a:lnTo>
                      <a:pt x="958248" y="1039116"/>
                    </a:lnTo>
                    <a:cubicBezTo>
                      <a:pt x="957542" y="1038410"/>
                      <a:pt x="956836" y="1037704"/>
                      <a:pt x="956130" y="1036998"/>
                    </a:cubicBezTo>
                    <a:lnTo>
                      <a:pt x="956341" y="1037210"/>
                    </a:lnTo>
                    <a:cubicBezTo>
                      <a:pt x="954293" y="1034385"/>
                      <a:pt x="952316" y="1034173"/>
                      <a:pt x="950268" y="1037210"/>
                    </a:cubicBezTo>
                    <a:lnTo>
                      <a:pt x="950339" y="1036998"/>
                    </a:lnTo>
                    <a:lnTo>
                      <a:pt x="946549" y="1038996"/>
                    </a:lnTo>
                    <a:lnTo>
                      <a:pt x="946596" y="1038905"/>
                    </a:lnTo>
                    <a:lnTo>
                      <a:pt x="946454" y="1039045"/>
                    </a:lnTo>
                    <a:lnTo>
                      <a:pt x="946549" y="1038996"/>
                    </a:lnTo>
                    <a:lnTo>
                      <a:pt x="944548" y="1042859"/>
                    </a:lnTo>
                    <a:lnTo>
                      <a:pt x="944619" y="1042789"/>
                    </a:lnTo>
                    <a:cubicBezTo>
                      <a:pt x="943630" y="1045825"/>
                      <a:pt x="942147" y="1048792"/>
                      <a:pt x="941652" y="1051899"/>
                    </a:cubicBezTo>
                    <a:lnTo>
                      <a:pt x="940666" y="1065775"/>
                    </a:lnTo>
                    <a:lnTo>
                      <a:pt x="933177" y="1069554"/>
                    </a:lnTo>
                    <a:lnTo>
                      <a:pt x="933178" y="1069554"/>
                    </a:lnTo>
                    <a:lnTo>
                      <a:pt x="933037" y="1069625"/>
                    </a:lnTo>
                    <a:lnTo>
                      <a:pt x="933177" y="1069554"/>
                    </a:lnTo>
                    <a:lnTo>
                      <a:pt x="931185" y="1071547"/>
                    </a:lnTo>
                    <a:lnTo>
                      <a:pt x="929223" y="1073509"/>
                    </a:lnTo>
                    <a:lnTo>
                      <a:pt x="929294" y="1073438"/>
                    </a:lnTo>
                    <a:cubicBezTo>
                      <a:pt x="928587" y="1074710"/>
                      <a:pt x="927952" y="1076051"/>
                      <a:pt x="927245" y="1077322"/>
                    </a:cubicBezTo>
                    <a:lnTo>
                      <a:pt x="927387" y="1077181"/>
                    </a:lnTo>
                    <a:cubicBezTo>
                      <a:pt x="926681" y="1078099"/>
                      <a:pt x="925975" y="1079017"/>
                      <a:pt x="925198" y="1080006"/>
                    </a:cubicBezTo>
                    <a:lnTo>
                      <a:pt x="925410" y="1080077"/>
                    </a:lnTo>
                    <a:cubicBezTo>
                      <a:pt x="924703" y="1081701"/>
                      <a:pt x="924068" y="1083325"/>
                      <a:pt x="923362" y="1084949"/>
                    </a:cubicBezTo>
                    <a:lnTo>
                      <a:pt x="923432" y="1084879"/>
                    </a:lnTo>
                    <a:lnTo>
                      <a:pt x="921592" y="1086785"/>
                    </a:lnTo>
                    <a:lnTo>
                      <a:pt x="908249" y="1086362"/>
                    </a:lnTo>
                    <a:cubicBezTo>
                      <a:pt x="907825" y="1085867"/>
                      <a:pt x="907331" y="1085444"/>
                      <a:pt x="906907" y="1084949"/>
                    </a:cubicBezTo>
                    <a:lnTo>
                      <a:pt x="910296" y="1069766"/>
                    </a:lnTo>
                    <a:lnTo>
                      <a:pt x="912274" y="1067788"/>
                    </a:lnTo>
                    <a:lnTo>
                      <a:pt x="912133" y="1067930"/>
                    </a:lnTo>
                    <a:cubicBezTo>
                      <a:pt x="912909" y="1067223"/>
                      <a:pt x="913686" y="1066588"/>
                      <a:pt x="914463" y="1065881"/>
                    </a:cubicBezTo>
                    <a:cubicBezTo>
                      <a:pt x="914958" y="1065387"/>
                      <a:pt x="915452" y="1064822"/>
                      <a:pt x="915946" y="1064328"/>
                    </a:cubicBezTo>
                    <a:cubicBezTo>
                      <a:pt x="919901" y="1060797"/>
                      <a:pt x="919901" y="1060797"/>
                      <a:pt x="916017" y="1057124"/>
                    </a:cubicBezTo>
                    <a:cubicBezTo>
                      <a:pt x="913404" y="1054653"/>
                      <a:pt x="913828" y="1052181"/>
                      <a:pt x="916017" y="1049709"/>
                    </a:cubicBezTo>
                    <a:cubicBezTo>
                      <a:pt x="917359" y="1048720"/>
                      <a:pt x="918630" y="1047732"/>
                      <a:pt x="919971" y="1046814"/>
                    </a:cubicBezTo>
                    <a:lnTo>
                      <a:pt x="919901" y="1046885"/>
                    </a:lnTo>
                    <a:cubicBezTo>
                      <a:pt x="932472" y="1046532"/>
                      <a:pt x="934590" y="1043424"/>
                      <a:pt x="929435" y="1033113"/>
                    </a:cubicBezTo>
                    <a:cubicBezTo>
                      <a:pt x="928940" y="1032548"/>
                      <a:pt x="928375" y="1031983"/>
                      <a:pt x="927882" y="1031489"/>
                    </a:cubicBezTo>
                    <a:lnTo>
                      <a:pt x="925762" y="1029507"/>
                    </a:lnTo>
                    <a:lnTo>
                      <a:pt x="925127" y="1020331"/>
                    </a:lnTo>
                    <a:cubicBezTo>
                      <a:pt x="924350" y="1016941"/>
                      <a:pt x="922797" y="1013693"/>
                      <a:pt x="921667" y="1010374"/>
                    </a:cubicBezTo>
                    <a:lnTo>
                      <a:pt x="920960" y="1010444"/>
                    </a:lnTo>
                    <a:cubicBezTo>
                      <a:pt x="919971" y="1009456"/>
                      <a:pt x="918983" y="1008467"/>
                      <a:pt x="917995" y="1007478"/>
                    </a:cubicBezTo>
                    <a:cubicBezTo>
                      <a:pt x="917076" y="1006560"/>
                      <a:pt x="916088" y="1005712"/>
                      <a:pt x="915099" y="1004795"/>
                    </a:cubicBezTo>
                    <a:cubicBezTo>
                      <a:pt x="914675" y="1001617"/>
                      <a:pt x="914251" y="998368"/>
                      <a:pt x="913898" y="995190"/>
                    </a:cubicBezTo>
                    <a:cubicBezTo>
                      <a:pt x="916653" y="990741"/>
                      <a:pt x="916441" y="989540"/>
                      <a:pt x="912345" y="985515"/>
                    </a:cubicBezTo>
                    <a:lnTo>
                      <a:pt x="912415" y="985586"/>
                    </a:lnTo>
                    <a:lnTo>
                      <a:pt x="910392" y="981748"/>
                    </a:lnTo>
                    <a:lnTo>
                      <a:pt x="910509" y="981843"/>
                    </a:lnTo>
                    <a:lnTo>
                      <a:pt x="910368" y="981701"/>
                    </a:lnTo>
                    <a:lnTo>
                      <a:pt x="910392" y="981748"/>
                    </a:lnTo>
                    <a:lnTo>
                      <a:pt x="907825" y="979653"/>
                    </a:lnTo>
                    <a:lnTo>
                      <a:pt x="907613" y="979866"/>
                    </a:lnTo>
                    <a:cubicBezTo>
                      <a:pt x="905636" y="977253"/>
                      <a:pt x="903658" y="976970"/>
                      <a:pt x="901611" y="979866"/>
                    </a:cubicBezTo>
                    <a:cubicBezTo>
                      <a:pt x="900692" y="980360"/>
                      <a:pt x="899774" y="980783"/>
                      <a:pt x="898856" y="981278"/>
                    </a:cubicBezTo>
                    <a:cubicBezTo>
                      <a:pt x="898221" y="982125"/>
                      <a:pt x="897514" y="982902"/>
                      <a:pt x="896808" y="983679"/>
                    </a:cubicBezTo>
                    <a:lnTo>
                      <a:pt x="896879" y="983538"/>
                    </a:lnTo>
                    <a:lnTo>
                      <a:pt x="895131" y="983538"/>
                    </a:lnTo>
                    <a:lnTo>
                      <a:pt x="889394" y="975913"/>
                    </a:lnTo>
                    <a:lnTo>
                      <a:pt x="889464" y="975981"/>
                    </a:lnTo>
                    <a:lnTo>
                      <a:pt x="889393" y="975911"/>
                    </a:lnTo>
                    <a:lnTo>
                      <a:pt x="889394" y="975913"/>
                    </a:lnTo>
                    <a:lnTo>
                      <a:pt x="885509" y="972097"/>
                    </a:lnTo>
                    <a:lnTo>
                      <a:pt x="885580" y="972168"/>
                    </a:lnTo>
                    <a:cubicBezTo>
                      <a:pt x="884238" y="971109"/>
                      <a:pt x="882684" y="970191"/>
                      <a:pt x="881695" y="968919"/>
                    </a:cubicBezTo>
                    <a:cubicBezTo>
                      <a:pt x="880777" y="967719"/>
                      <a:pt x="880495" y="966094"/>
                      <a:pt x="879930" y="964611"/>
                    </a:cubicBezTo>
                    <a:lnTo>
                      <a:pt x="879859" y="964682"/>
                    </a:lnTo>
                    <a:cubicBezTo>
                      <a:pt x="880495" y="963481"/>
                      <a:pt x="881907" y="962069"/>
                      <a:pt x="881625" y="961151"/>
                    </a:cubicBezTo>
                    <a:lnTo>
                      <a:pt x="877883" y="952890"/>
                    </a:lnTo>
                    <a:lnTo>
                      <a:pt x="877952" y="952959"/>
                    </a:lnTo>
                    <a:lnTo>
                      <a:pt x="877882" y="952888"/>
                    </a:lnTo>
                    <a:lnTo>
                      <a:pt x="877883" y="952890"/>
                    </a:lnTo>
                    <a:lnTo>
                      <a:pt x="875905" y="950911"/>
                    </a:lnTo>
                    <a:lnTo>
                      <a:pt x="875975" y="950982"/>
                    </a:lnTo>
                    <a:cubicBezTo>
                      <a:pt x="872797" y="949851"/>
                      <a:pt x="869548" y="948792"/>
                      <a:pt x="866936" y="947874"/>
                    </a:cubicBezTo>
                    <a:cubicBezTo>
                      <a:pt x="866088" y="946180"/>
                      <a:pt x="865241" y="944485"/>
                      <a:pt x="864464" y="942789"/>
                    </a:cubicBezTo>
                    <a:cubicBezTo>
                      <a:pt x="863969" y="942366"/>
                      <a:pt x="863475" y="941871"/>
                      <a:pt x="862981" y="941448"/>
                    </a:cubicBezTo>
                    <a:cubicBezTo>
                      <a:pt x="859096" y="940106"/>
                      <a:pt x="855212" y="938764"/>
                      <a:pt x="850904" y="937210"/>
                    </a:cubicBezTo>
                    <a:cubicBezTo>
                      <a:pt x="849845" y="935656"/>
                      <a:pt x="852034" y="931278"/>
                      <a:pt x="847232" y="931702"/>
                    </a:cubicBezTo>
                    <a:lnTo>
                      <a:pt x="847303" y="931843"/>
                    </a:lnTo>
                    <a:cubicBezTo>
                      <a:pt x="846667" y="931137"/>
                      <a:pt x="845961" y="930501"/>
                      <a:pt x="845255" y="929795"/>
                    </a:cubicBezTo>
                    <a:lnTo>
                      <a:pt x="845396" y="929936"/>
                    </a:lnTo>
                    <a:cubicBezTo>
                      <a:pt x="844690" y="927959"/>
                      <a:pt x="844054" y="926052"/>
                      <a:pt x="843348" y="924075"/>
                    </a:cubicBezTo>
                    <a:lnTo>
                      <a:pt x="843419" y="924145"/>
                    </a:lnTo>
                    <a:cubicBezTo>
                      <a:pt x="842783" y="923510"/>
                      <a:pt x="842077" y="922804"/>
                      <a:pt x="841442" y="922097"/>
                    </a:cubicBezTo>
                    <a:lnTo>
                      <a:pt x="841512" y="922239"/>
                    </a:lnTo>
                    <a:cubicBezTo>
                      <a:pt x="840805" y="920967"/>
                      <a:pt x="840170" y="919626"/>
                      <a:pt x="839464" y="918355"/>
                    </a:cubicBezTo>
                    <a:lnTo>
                      <a:pt x="839605" y="918495"/>
                    </a:lnTo>
                    <a:cubicBezTo>
                      <a:pt x="838899" y="917790"/>
                      <a:pt x="838263" y="917154"/>
                      <a:pt x="837557" y="916448"/>
                    </a:cubicBezTo>
                    <a:lnTo>
                      <a:pt x="837698" y="916589"/>
                    </a:lnTo>
                    <a:cubicBezTo>
                      <a:pt x="831343" y="911292"/>
                      <a:pt x="824563" y="910940"/>
                      <a:pt x="817359" y="914682"/>
                    </a:cubicBezTo>
                    <a:lnTo>
                      <a:pt x="816794" y="914612"/>
                    </a:lnTo>
                    <a:lnTo>
                      <a:pt x="816371" y="914965"/>
                    </a:lnTo>
                    <a:cubicBezTo>
                      <a:pt x="814535" y="914188"/>
                      <a:pt x="812699" y="913482"/>
                      <a:pt x="810792" y="912705"/>
                    </a:cubicBezTo>
                    <a:lnTo>
                      <a:pt x="810862" y="912846"/>
                    </a:lnTo>
                    <a:cubicBezTo>
                      <a:pt x="810227" y="911857"/>
                      <a:pt x="809521" y="910869"/>
                      <a:pt x="808885" y="909880"/>
                    </a:cubicBezTo>
                    <a:lnTo>
                      <a:pt x="809097" y="909880"/>
                    </a:lnTo>
                    <a:lnTo>
                      <a:pt x="807013" y="907101"/>
                    </a:lnTo>
                    <a:lnTo>
                      <a:pt x="807049" y="907126"/>
                    </a:lnTo>
                    <a:lnTo>
                      <a:pt x="806979" y="907055"/>
                    </a:lnTo>
                    <a:lnTo>
                      <a:pt x="807013" y="907101"/>
                    </a:lnTo>
                    <a:lnTo>
                      <a:pt x="801260" y="903173"/>
                    </a:lnTo>
                    <a:lnTo>
                      <a:pt x="795538" y="897380"/>
                    </a:lnTo>
                    <a:lnTo>
                      <a:pt x="795608" y="897451"/>
                    </a:lnTo>
                    <a:cubicBezTo>
                      <a:pt x="794973" y="896745"/>
                      <a:pt x="794267" y="896109"/>
                      <a:pt x="793631" y="895403"/>
                    </a:cubicBezTo>
                    <a:lnTo>
                      <a:pt x="793702" y="895544"/>
                    </a:lnTo>
                    <a:cubicBezTo>
                      <a:pt x="792995" y="894273"/>
                      <a:pt x="792360" y="892931"/>
                      <a:pt x="791653" y="891660"/>
                    </a:cubicBezTo>
                    <a:lnTo>
                      <a:pt x="791725" y="891801"/>
                    </a:lnTo>
                    <a:cubicBezTo>
                      <a:pt x="791088" y="890812"/>
                      <a:pt x="790383" y="889824"/>
                      <a:pt x="789747" y="888835"/>
                    </a:cubicBezTo>
                    <a:lnTo>
                      <a:pt x="789958" y="888764"/>
                    </a:lnTo>
                    <a:cubicBezTo>
                      <a:pt x="789253" y="887846"/>
                      <a:pt x="788546" y="886928"/>
                      <a:pt x="787840" y="885939"/>
                    </a:cubicBezTo>
                    <a:lnTo>
                      <a:pt x="787981" y="886081"/>
                    </a:lnTo>
                    <a:cubicBezTo>
                      <a:pt x="787275" y="884809"/>
                      <a:pt x="786640" y="883468"/>
                      <a:pt x="785933" y="882197"/>
                    </a:cubicBezTo>
                    <a:lnTo>
                      <a:pt x="786004" y="882267"/>
                    </a:lnTo>
                    <a:cubicBezTo>
                      <a:pt x="785368" y="881561"/>
                      <a:pt x="784662" y="880926"/>
                      <a:pt x="784026" y="880219"/>
                    </a:cubicBezTo>
                    <a:lnTo>
                      <a:pt x="784097" y="880361"/>
                    </a:lnTo>
                    <a:cubicBezTo>
                      <a:pt x="783391" y="879372"/>
                      <a:pt x="782755" y="878383"/>
                      <a:pt x="782049" y="877394"/>
                    </a:cubicBezTo>
                    <a:cubicBezTo>
                      <a:pt x="777812" y="873299"/>
                      <a:pt x="773646" y="869132"/>
                      <a:pt x="769408" y="865036"/>
                    </a:cubicBezTo>
                    <a:lnTo>
                      <a:pt x="766910" y="863078"/>
                    </a:lnTo>
                    <a:lnTo>
                      <a:pt x="765024" y="859373"/>
                    </a:lnTo>
                    <a:lnTo>
                      <a:pt x="762982" y="854513"/>
                    </a:lnTo>
                    <a:cubicBezTo>
                      <a:pt x="762911" y="854019"/>
                      <a:pt x="762629" y="853736"/>
                      <a:pt x="762134" y="853666"/>
                    </a:cubicBezTo>
                    <a:cubicBezTo>
                      <a:pt x="761145" y="852959"/>
                      <a:pt x="760157" y="852324"/>
                      <a:pt x="759168" y="851618"/>
                    </a:cubicBezTo>
                    <a:lnTo>
                      <a:pt x="759239" y="851688"/>
                    </a:lnTo>
                    <a:cubicBezTo>
                      <a:pt x="757261" y="846886"/>
                      <a:pt x="752883" y="851759"/>
                      <a:pt x="750270" y="849499"/>
                    </a:cubicBezTo>
                    <a:cubicBezTo>
                      <a:pt x="753730" y="844556"/>
                      <a:pt x="753730" y="844556"/>
                      <a:pt x="749563" y="839259"/>
                    </a:cubicBezTo>
                    <a:cubicBezTo>
                      <a:pt x="749493" y="838765"/>
                      <a:pt x="749210" y="838482"/>
                      <a:pt x="748716" y="838341"/>
                    </a:cubicBezTo>
                    <a:cubicBezTo>
                      <a:pt x="747727" y="837706"/>
                      <a:pt x="746738" y="836999"/>
                      <a:pt x="745750" y="836293"/>
                    </a:cubicBezTo>
                    <a:lnTo>
                      <a:pt x="745891" y="836434"/>
                    </a:lnTo>
                    <a:lnTo>
                      <a:pt x="743914" y="834457"/>
                    </a:lnTo>
                    <a:cubicBezTo>
                      <a:pt x="742572" y="833821"/>
                      <a:pt x="741301" y="833115"/>
                      <a:pt x="739959" y="832479"/>
                    </a:cubicBezTo>
                    <a:lnTo>
                      <a:pt x="740100" y="832621"/>
                    </a:lnTo>
                    <a:lnTo>
                      <a:pt x="738193" y="830713"/>
                    </a:lnTo>
                    <a:lnTo>
                      <a:pt x="735192" y="823855"/>
                    </a:lnTo>
                    <a:cubicBezTo>
                      <a:pt x="733851" y="821886"/>
                      <a:pt x="731908" y="820474"/>
                      <a:pt x="728589" y="820333"/>
                    </a:cubicBezTo>
                    <a:cubicBezTo>
                      <a:pt x="730991" y="811223"/>
                      <a:pt x="730991" y="811223"/>
                      <a:pt x="726612" y="803808"/>
                    </a:cubicBezTo>
                    <a:lnTo>
                      <a:pt x="726682" y="803878"/>
                    </a:lnTo>
                    <a:lnTo>
                      <a:pt x="722843" y="798083"/>
                    </a:lnTo>
                    <a:lnTo>
                      <a:pt x="720821" y="792296"/>
                    </a:lnTo>
                    <a:lnTo>
                      <a:pt x="720892" y="792367"/>
                    </a:lnTo>
                    <a:cubicBezTo>
                      <a:pt x="720185" y="786364"/>
                      <a:pt x="719762" y="780361"/>
                      <a:pt x="718702" y="774500"/>
                    </a:cubicBezTo>
                    <a:cubicBezTo>
                      <a:pt x="718137" y="771393"/>
                      <a:pt x="716372" y="768497"/>
                      <a:pt x="715171" y="765531"/>
                    </a:cubicBezTo>
                    <a:lnTo>
                      <a:pt x="715242" y="765672"/>
                    </a:lnTo>
                    <a:cubicBezTo>
                      <a:pt x="714606" y="764048"/>
                      <a:pt x="713900" y="762424"/>
                      <a:pt x="713194" y="760799"/>
                    </a:cubicBezTo>
                    <a:cubicBezTo>
                      <a:pt x="713123" y="760305"/>
                      <a:pt x="712770" y="760023"/>
                      <a:pt x="712347" y="759881"/>
                    </a:cubicBezTo>
                    <a:cubicBezTo>
                      <a:pt x="711075" y="758186"/>
                      <a:pt x="710440" y="755856"/>
                      <a:pt x="707262" y="757339"/>
                    </a:cubicBezTo>
                    <a:cubicBezTo>
                      <a:pt x="705708" y="758116"/>
                      <a:pt x="703590" y="757762"/>
                      <a:pt x="701683" y="757904"/>
                    </a:cubicBezTo>
                    <a:lnTo>
                      <a:pt x="701824" y="758045"/>
                    </a:lnTo>
                    <a:cubicBezTo>
                      <a:pt x="701118" y="757409"/>
                      <a:pt x="700482" y="756703"/>
                      <a:pt x="699776" y="755997"/>
                    </a:cubicBezTo>
                    <a:lnTo>
                      <a:pt x="699846" y="756138"/>
                    </a:lnTo>
                    <a:cubicBezTo>
                      <a:pt x="699140" y="755432"/>
                      <a:pt x="698505" y="754796"/>
                      <a:pt x="697869" y="754090"/>
                    </a:cubicBezTo>
                    <a:lnTo>
                      <a:pt x="697940" y="754232"/>
                    </a:lnTo>
                    <a:cubicBezTo>
                      <a:pt x="697233" y="752961"/>
                      <a:pt x="696598" y="751619"/>
                      <a:pt x="695891" y="750347"/>
                    </a:cubicBezTo>
                    <a:lnTo>
                      <a:pt x="695963" y="750489"/>
                    </a:lnTo>
                    <a:cubicBezTo>
                      <a:pt x="695256" y="749500"/>
                      <a:pt x="694621" y="748511"/>
                      <a:pt x="693914" y="747522"/>
                    </a:cubicBezTo>
                    <a:cubicBezTo>
                      <a:pt x="693844" y="747028"/>
                      <a:pt x="693561" y="746746"/>
                      <a:pt x="692996" y="746604"/>
                    </a:cubicBezTo>
                    <a:cubicBezTo>
                      <a:pt x="691443" y="745899"/>
                      <a:pt x="689889" y="745050"/>
                      <a:pt x="688264" y="744485"/>
                    </a:cubicBezTo>
                    <a:cubicBezTo>
                      <a:pt x="686358" y="743780"/>
                      <a:pt x="684381" y="743285"/>
                      <a:pt x="682403" y="742650"/>
                    </a:cubicBezTo>
                    <a:lnTo>
                      <a:pt x="682544" y="742791"/>
                    </a:lnTo>
                    <a:cubicBezTo>
                      <a:pt x="675200" y="737212"/>
                      <a:pt x="670539" y="737212"/>
                      <a:pt x="661217" y="742791"/>
                    </a:cubicBezTo>
                    <a:lnTo>
                      <a:pt x="661287" y="742720"/>
                    </a:lnTo>
                    <a:cubicBezTo>
                      <a:pt x="660581" y="743356"/>
                      <a:pt x="659946" y="744062"/>
                      <a:pt x="659240" y="744698"/>
                    </a:cubicBezTo>
                    <a:lnTo>
                      <a:pt x="659381" y="744627"/>
                    </a:lnTo>
                    <a:cubicBezTo>
                      <a:pt x="658110" y="745334"/>
                      <a:pt x="656768" y="745969"/>
                      <a:pt x="655496" y="746675"/>
                    </a:cubicBezTo>
                    <a:lnTo>
                      <a:pt x="655708" y="746604"/>
                    </a:lnTo>
                    <a:lnTo>
                      <a:pt x="653801" y="748511"/>
                    </a:lnTo>
                    <a:cubicBezTo>
                      <a:pt x="653095" y="749217"/>
                      <a:pt x="652389" y="749924"/>
                      <a:pt x="651683" y="750700"/>
                    </a:cubicBezTo>
                    <a:lnTo>
                      <a:pt x="651824" y="750489"/>
                    </a:lnTo>
                    <a:cubicBezTo>
                      <a:pt x="651118" y="751407"/>
                      <a:pt x="650411" y="752396"/>
                      <a:pt x="649706" y="753314"/>
                    </a:cubicBezTo>
                    <a:lnTo>
                      <a:pt x="649918" y="753314"/>
                    </a:lnTo>
                    <a:cubicBezTo>
                      <a:pt x="649282" y="754302"/>
                      <a:pt x="648576" y="755291"/>
                      <a:pt x="647940" y="756279"/>
                    </a:cubicBezTo>
                    <a:lnTo>
                      <a:pt x="648011" y="756138"/>
                    </a:lnTo>
                    <a:cubicBezTo>
                      <a:pt x="638971" y="761152"/>
                      <a:pt x="629932" y="765884"/>
                      <a:pt x="618985" y="761859"/>
                    </a:cubicBezTo>
                    <a:cubicBezTo>
                      <a:pt x="617431" y="761294"/>
                      <a:pt x="615101" y="762847"/>
                      <a:pt x="613195" y="763483"/>
                    </a:cubicBezTo>
                    <a:cubicBezTo>
                      <a:pt x="611358" y="765531"/>
                      <a:pt x="609593" y="767579"/>
                      <a:pt x="607756" y="769556"/>
                    </a:cubicBezTo>
                    <a:lnTo>
                      <a:pt x="607898" y="769486"/>
                    </a:lnTo>
                    <a:cubicBezTo>
                      <a:pt x="606556" y="770121"/>
                      <a:pt x="605285" y="770828"/>
                      <a:pt x="603943" y="771463"/>
                    </a:cubicBezTo>
                    <a:lnTo>
                      <a:pt x="604084" y="771393"/>
                    </a:lnTo>
                    <a:cubicBezTo>
                      <a:pt x="602743" y="772028"/>
                      <a:pt x="601471" y="772734"/>
                      <a:pt x="600129" y="773440"/>
                    </a:cubicBezTo>
                    <a:lnTo>
                      <a:pt x="600201" y="773370"/>
                    </a:lnTo>
                    <a:cubicBezTo>
                      <a:pt x="596316" y="774712"/>
                      <a:pt x="592502" y="775983"/>
                      <a:pt x="588619" y="777325"/>
                    </a:cubicBezTo>
                    <a:lnTo>
                      <a:pt x="588689" y="777254"/>
                    </a:lnTo>
                    <a:cubicBezTo>
                      <a:pt x="587983" y="777890"/>
                      <a:pt x="587347" y="778525"/>
                      <a:pt x="586641" y="779161"/>
                    </a:cubicBezTo>
                    <a:lnTo>
                      <a:pt x="586712" y="779090"/>
                    </a:lnTo>
                    <a:cubicBezTo>
                      <a:pt x="584452" y="779443"/>
                      <a:pt x="584028" y="780396"/>
                      <a:pt x="584143" y="781517"/>
                    </a:cubicBezTo>
                    <a:lnTo>
                      <a:pt x="584778" y="784810"/>
                    </a:lnTo>
                    <a:lnTo>
                      <a:pt x="558183" y="784810"/>
                    </a:lnTo>
                    <a:lnTo>
                      <a:pt x="554438" y="780997"/>
                    </a:lnTo>
                    <a:lnTo>
                      <a:pt x="554579" y="781067"/>
                    </a:lnTo>
                    <a:cubicBezTo>
                      <a:pt x="553802" y="780150"/>
                      <a:pt x="553026" y="778455"/>
                      <a:pt x="552249" y="778384"/>
                    </a:cubicBezTo>
                    <a:cubicBezTo>
                      <a:pt x="545964" y="778102"/>
                      <a:pt x="542927" y="773370"/>
                      <a:pt x="539255" y="769486"/>
                    </a:cubicBezTo>
                    <a:lnTo>
                      <a:pt x="539325" y="769556"/>
                    </a:lnTo>
                    <a:cubicBezTo>
                      <a:pt x="535794" y="767296"/>
                      <a:pt x="532192" y="765036"/>
                      <a:pt x="528167" y="762494"/>
                    </a:cubicBezTo>
                    <a:cubicBezTo>
                      <a:pt x="523364" y="766449"/>
                      <a:pt x="519198" y="764543"/>
                      <a:pt x="515667" y="759740"/>
                    </a:cubicBezTo>
                    <a:lnTo>
                      <a:pt x="515384" y="759952"/>
                    </a:lnTo>
                    <a:cubicBezTo>
                      <a:pt x="513266" y="758751"/>
                      <a:pt x="511289" y="756632"/>
                      <a:pt x="509029" y="756491"/>
                    </a:cubicBezTo>
                    <a:cubicBezTo>
                      <a:pt x="504297" y="756067"/>
                      <a:pt x="502390" y="753808"/>
                      <a:pt x="501967" y="749429"/>
                    </a:cubicBezTo>
                    <a:cubicBezTo>
                      <a:pt x="501896" y="748441"/>
                      <a:pt x="500413" y="747593"/>
                      <a:pt x="499071" y="746039"/>
                    </a:cubicBezTo>
                    <a:cubicBezTo>
                      <a:pt x="496387" y="747522"/>
                      <a:pt x="493775" y="749005"/>
                      <a:pt x="491162" y="750418"/>
                    </a:cubicBezTo>
                    <a:lnTo>
                      <a:pt x="491232" y="750347"/>
                    </a:lnTo>
                    <a:cubicBezTo>
                      <a:pt x="488972" y="751619"/>
                      <a:pt x="486713" y="752961"/>
                      <a:pt x="484453" y="754232"/>
                    </a:cubicBezTo>
                    <a:lnTo>
                      <a:pt x="484523" y="754019"/>
                    </a:lnTo>
                    <a:cubicBezTo>
                      <a:pt x="482899" y="754726"/>
                      <a:pt x="481345" y="755432"/>
                      <a:pt x="479721" y="756138"/>
                    </a:cubicBezTo>
                    <a:lnTo>
                      <a:pt x="479791" y="756067"/>
                    </a:lnTo>
                    <a:cubicBezTo>
                      <a:pt x="473789" y="757339"/>
                      <a:pt x="467009" y="757197"/>
                      <a:pt x="464184" y="764401"/>
                    </a:cubicBezTo>
                    <a:lnTo>
                      <a:pt x="464467" y="764683"/>
                    </a:lnTo>
                    <a:cubicBezTo>
                      <a:pt x="463831" y="765672"/>
                      <a:pt x="463125" y="766661"/>
                      <a:pt x="462489" y="767650"/>
                    </a:cubicBezTo>
                    <a:lnTo>
                      <a:pt x="462560" y="767508"/>
                    </a:lnTo>
                    <a:cubicBezTo>
                      <a:pt x="460654" y="768144"/>
                      <a:pt x="458676" y="768779"/>
                      <a:pt x="456769" y="769415"/>
                    </a:cubicBezTo>
                    <a:cubicBezTo>
                      <a:pt x="453380" y="771110"/>
                      <a:pt x="454580" y="772805"/>
                      <a:pt x="456769" y="774500"/>
                    </a:cubicBezTo>
                    <a:lnTo>
                      <a:pt x="456628" y="774500"/>
                    </a:lnTo>
                    <a:cubicBezTo>
                      <a:pt x="456769" y="783822"/>
                      <a:pt x="456910" y="793144"/>
                      <a:pt x="457122" y="802960"/>
                    </a:cubicBezTo>
                    <a:cubicBezTo>
                      <a:pt x="453167" y="805785"/>
                      <a:pt x="453167" y="805785"/>
                      <a:pt x="454721" y="812141"/>
                    </a:cubicBezTo>
                    <a:cubicBezTo>
                      <a:pt x="456628" y="819697"/>
                      <a:pt x="456557" y="819697"/>
                      <a:pt x="449213" y="823158"/>
                    </a:cubicBezTo>
                    <a:cubicBezTo>
                      <a:pt x="448436" y="823510"/>
                      <a:pt x="447871" y="824358"/>
                      <a:pt x="447235" y="824994"/>
                    </a:cubicBezTo>
                    <a:lnTo>
                      <a:pt x="447306" y="824923"/>
                    </a:lnTo>
                    <a:cubicBezTo>
                      <a:pt x="446600" y="825559"/>
                      <a:pt x="445964" y="826265"/>
                      <a:pt x="445258" y="826900"/>
                    </a:cubicBezTo>
                    <a:lnTo>
                      <a:pt x="445328" y="826830"/>
                    </a:lnTo>
                    <a:cubicBezTo>
                      <a:pt x="444058" y="827536"/>
                      <a:pt x="442716" y="828172"/>
                      <a:pt x="441445" y="828878"/>
                    </a:cubicBezTo>
                    <a:lnTo>
                      <a:pt x="441515" y="828807"/>
                    </a:lnTo>
                    <a:cubicBezTo>
                      <a:pt x="435936" y="829514"/>
                      <a:pt x="430286" y="830008"/>
                      <a:pt x="424778" y="831138"/>
                    </a:cubicBezTo>
                    <a:lnTo>
                      <a:pt x="416639" y="834616"/>
                    </a:lnTo>
                    <a:lnTo>
                      <a:pt x="416657" y="834598"/>
                    </a:lnTo>
                    <a:lnTo>
                      <a:pt x="416515" y="834669"/>
                    </a:lnTo>
                    <a:lnTo>
                      <a:pt x="416639" y="834616"/>
                    </a:lnTo>
                    <a:lnTo>
                      <a:pt x="412631" y="838624"/>
                    </a:lnTo>
                    <a:lnTo>
                      <a:pt x="412702" y="838412"/>
                    </a:lnTo>
                    <a:lnTo>
                      <a:pt x="410855" y="840324"/>
                    </a:lnTo>
                    <a:lnTo>
                      <a:pt x="407115" y="842296"/>
                    </a:lnTo>
                    <a:lnTo>
                      <a:pt x="373225" y="842578"/>
                    </a:lnTo>
                    <a:cubicBezTo>
                      <a:pt x="368281" y="842649"/>
                      <a:pt x="363126" y="842084"/>
                      <a:pt x="359171" y="846180"/>
                    </a:cubicBezTo>
                    <a:lnTo>
                      <a:pt x="359242" y="846109"/>
                    </a:lnTo>
                    <a:cubicBezTo>
                      <a:pt x="358606" y="846745"/>
                      <a:pt x="357900" y="847451"/>
                      <a:pt x="357193" y="848087"/>
                    </a:cubicBezTo>
                    <a:lnTo>
                      <a:pt x="357265" y="848016"/>
                    </a:lnTo>
                    <a:cubicBezTo>
                      <a:pt x="355993" y="848652"/>
                      <a:pt x="354651" y="849358"/>
                      <a:pt x="353380" y="850064"/>
                    </a:cubicBezTo>
                    <a:lnTo>
                      <a:pt x="353451" y="849993"/>
                    </a:lnTo>
                    <a:lnTo>
                      <a:pt x="351472" y="851904"/>
                    </a:lnTo>
                    <a:lnTo>
                      <a:pt x="351473" y="851900"/>
                    </a:lnTo>
                    <a:lnTo>
                      <a:pt x="351403" y="851971"/>
                    </a:lnTo>
                    <a:lnTo>
                      <a:pt x="351472" y="851904"/>
                    </a:lnTo>
                    <a:lnTo>
                      <a:pt x="349496" y="858610"/>
                    </a:lnTo>
                    <a:cubicBezTo>
                      <a:pt x="350061" y="859386"/>
                      <a:pt x="350131" y="860586"/>
                      <a:pt x="350414" y="861575"/>
                    </a:cubicBezTo>
                    <a:cubicBezTo>
                      <a:pt x="348931" y="862211"/>
                      <a:pt x="347448" y="862847"/>
                      <a:pt x="345965" y="863482"/>
                    </a:cubicBezTo>
                    <a:cubicBezTo>
                      <a:pt x="345259" y="862847"/>
                      <a:pt x="344553" y="862211"/>
                      <a:pt x="343846" y="861575"/>
                    </a:cubicBezTo>
                    <a:lnTo>
                      <a:pt x="339983" y="863438"/>
                    </a:lnTo>
                    <a:lnTo>
                      <a:pt x="340033" y="863341"/>
                    </a:lnTo>
                    <a:lnTo>
                      <a:pt x="339892" y="863482"/>
                    </a:lnTo>
                    <a:lnTo>
                      <a:pt x="339983" y="863438"/>
                    </a:lnTo>
                    <a:lnTo>
                      <a:pt x="337985" y="867295"/>
                    </a:lnTo>
                    <a:lnTo>
                      <a:pt x="338126" y="867155"/>
                    </a:lnTo>
                    <a:cubicBezTo>
                      <a:pt x="337491" y="867860"/>
                      <a:pt x="336784" y="868497"/>
                      <a:pt x="336078" y="869202"/>
                    </a:cubicBezTo>
                    <a:lnTo>
                      <a:pt x="336219" y="869061"/>
                    </a:lnTo>
                    <a:cubicBezTo>
                      <a:pt x="335513" y="869697"/>
                      <a:pt x="334877" y="870403"/>
                      <a:pt x="334171" y="871109"/>
                    </a:cubicBezTo>
                    <a:lnTo>
                      <a:pt x="334312" y="870968"/>
                    </a:lnTo>
                    <a:lnTo>
                      <a:pt x="332405" y="872876"/>
                    </a:lnTo>
                    <a:lnTo>
                      <a:pt x="324637" y="878736"/>
                    </a:lnTo>
                    <a:lnTo>
                      <a:pt x="322872" y="880502"/>
                    </a:lnTo>
                    <a:cubicBezTo>
                      <a:pt x="321883" y="881208"/>
                      <a:pt x="320895" y="881844"/>
                      <a:pt x="319977" y="882550"/>
                    </a:cubicBezTo>
                    <a:cubicBezTo>
                      <a:pt x="316445" y="886011"/>
                      <a:pt x="312985" y="889541"/>
                      <a:pt x="309525" y="893001"/>
                    </a:cubicBezTo>
                    <a:cubicBezTo>
                      <a:pt x="308889" y="893990"/>
                      <a:pt x="308183" y="894979"/>
                      <a:pt x="307476" y="895968"/>
                    </a:cubicBezTo>
                    <a:lnTo>
                      <a:pt x="307618" y="895826"/>
                    </a:lnTo>
                    <a:cubicBezTo>
                      <a:pt x="306629" y="897098"/>
                      <a:pt x="305641" y="898440"/>
                      <a:pt x="304651" y="899711"/>
                    </a:cubicBezTo>
                    <a:cubicBezTo>
                      <a:pt x="302463" y="901900"/>
                      <a:pt x="300273" y="904160"/>
                      <a:pt x="298084" y="906349"/>
                    </a:cubicBezTo>
                    <a:cubicBezTo>
                      <a:pt x="297449" y="907408"/>
                      <a:pt x="296319" y="908397"/>
                      <a:pt x="296177" y="909456"/>
                    </a:cubicBezTo>
                    <a:cubicBezTo>
                      <a:pt x="295330" y="919555"/>
                      <a:pt x="297024" y="929159"/>
                      <a:pt x="301898" y="938128"/>
                    </a:cubicBezTo>
                    <a:lnTo>
                      <a:pt x="301827" y="938058"/>
                    </a:lnTo>
                    <a:cubicBezTo>
                      <a:pt x="302533" y="939329"/>
                      <a:pt x="303169" y="940671"/>
                      <a:pt x="303875" y="941942"/>
                    </a:cubicBezTo>
                    <a:lnTo>
                      <a:pt x="303734" y="941801"/>
                    </a:lnTo>
                    <a:lnTo>
                      <a:pt x="305641" y="943708"/>
                    </a:lnTo>
                    <a:lnTo>
                      <a:pt x="307724" y="949348"/>
                    </a:lnTo>
                    <a:cubicBezTo>
                      <a:pt x="307441" y="950399"/>
                      <a:pt x="306100" y="950981"/>
                      <a:pt x="303451" y="952182"/>
                    </a:cubicBezTo>
                    <a:cubicBezTo>
                      <a:pt x="301827" y="952888"/>
                      <a:pt x="300414" y="954089"/>
                      <a:pt x="298931" y="955077"/>
                    </a:cubicBezTo>
                    <a:cubicBezTo>
                      <a:pt x="298437" y="955148"/>
                      <a:pt x="298154" y="955502"/>
                      <a:pt x="298084" y="955995"/>
                    </a:cubicBezTo>
                    <a:lnTo>
                      <a:pt x="296131" y="958825"/>
                    </a:lnTo>
                    <a:lnTo>
                      <a:pt x="285964" y="959791"/>
                    </a:lnTo>
                    <a:cubicBezTo>
                      <a:pt x="282671" y="960462"/>
                      <a:pt x="279581" y="961786"/>
                      <a:pt x="276968" y="964682"/>
                    </a:cubicBezTo>
                    <a:lnTo>
                      <a:pt x="277039" y="964611"/>
                    </a:lnTo>
                    <a:lnTo>
                      <a:pt x="271230" y="970351"/>
                    </a:lnTo>
                    <a:lnTo>
                      <a:pt x="271248" y="970332"/>
                    </a:lnTo>
                    <a:lnTo>
                      <a:pt x="271178" y="970402"/>
                    </a:lnTo>
                    <a:lnTo>
                      <a:pt x="271230" y="970351"/>
                    </a:lnTo>
                    <a:lnTo>
                      <a:pt x="269337" y="972311"/>
                    </a:lnTo>
                    <a:lnTo>
                      <a:pt x="264742" y="974260"/>
                    </a:lnTo>
                    <a:cubicBezTo>
                      <a:pt x="263197" y="974904"/>
                      <a:pt x="261891" y="975875"/>
                      <a:pt x="261573" y="978171"/>
                    </a:cubicBezTo>
                    <a:lnTo>
                      <a:pt x="261714" y="978029"/>
                    </a:lnTo>
                    <a:cubicBezTo>
                      <a:pt x="254299" y="979583"/>
                      <a:pt x="259384" y="985727"/>
                      <a:pt x="257689" y="989400"/>
                    </a:cubicBezTo>
                    <a:cubicBezTo>
                      <a:pt x="252039" y="989400"/>
                      <a:pt x="246460" y="989400"/>
                      <a:pt x="240952" y="989400"/>
                    </a:cubicBezTo>
                    <a:cubicBezTo>
                      <a:pt x="236785" y="989400"/>
                      <a:pt x="232830" y="989893"/>
                      <a:pt x="230076" y="993425"/>
                    </a:cubicBezTo>
                    <a:lnTo>
                      <a:pt x="230076" y="993213"/>
                    </a:lnTo>
                    <a:cubicBezTo>
                      <a:pt x="226333" y="993213"/>
                      <a:pt x="222802" y="993778"/>
                      <a:pt x="220543" y="997238"/>
                    </a:cubicBezTo>
                    <a:lnTo>
                      <a:pt x="220401" y="997027"/>
                    </a:lnTo>
                    <a:cubicBezTo>
                      <a:pt x="218848" y="998368"/>
                      <a:pt x="217294" y="999710"/>
                      <a:pt x="215669" y="1001122"/>
                    </a:cubicBezTo>
                    <a:lnTo>
                      <a:pt x="215811" y="1001052"/>
                    </a:lnTo>
                    <a:lnTo>
                      <a:pt x="211903" y="1003006"/>
                    </a:lnTo>
                    <a:lnTo>
                      <a:pt x="211926" y="1002959"/>
                    </a:lnTo>
                    <a:lnTo>
                      <a:pt x="211856" y="1003029"/>
                    </a:lnTo>
                    <a:lnTo>
                      <a:pt x="211903" y="1003006"/>
                    </a:lnTo>
                    <a:lnTo>
                      <a:pt x="206113" y="1014446"/>
                    </a:lnTo>
                    <a:lnTo>
                      <a:pt x="202252" y="1016376"/>
                    </a:lnTo>
                    <a:lnTo>
                      <a:pt x="202322" y="1016306"/>
                    </a:lnTo>
                    <a:cubicBezTo>
                      <a:pt x="201051" y="1017012"/>
                      <a:pt x="199709" y="1017718"/>
                      <a:pt x="198438" y="1018354"/>
                    </a:cubicBezTo>
                    <a:lnTo>
                      <a:pt x="198579" y="1018213"/>
                    </a:lnTo>
                    <a:cubicBezTo>
                      <a:pt x="197096" y="1018566"/>
                      <a:pt x="195613" y="1018989"/>
                      <a:pt x="194200" y="1019343"/>
                    </a:cubicBezTo>
                    <a:cubicBezTo>
                      <a:pt x="189752" y="1011645"/>
                      <a:pt x="182054" y="1009667"/>
                      <a:pt x="176475" y="1014541"/>
                    </a:cubicBezTo>
                    <a:cubicBezTo>
                      <a:pt x="175981" y="1014611"/>
                      <a:pt x="175698" y="1014894"/>
                      <a:pt x="175556" y="1015387"/>
                    </a:cubicBezTo>
                    <a:lnTo>
                      <a:pt x="175006" y="1015477"/>
                    </a:lnTo>
                    <a:lnTo>
                      <a:pt x="77090" y="896801"/>
                    </a:lnTo>
                    <a:cubicBezTo>
                      <a:pt x="47125" y="852447"/>
                      <a:pt x="21316" y="805054"/>
                      <a:pt x="222" y="755182"/>
                    </a:cubicBezTo>
                    <a:lnTo>
                      <a:pt x="0" y="754575"/>
                    </a:lnTo>
                    <a:lnTo>
                      <a:pt x="2041" y="751689"/>
                    </a:lnTo>
                    <a:lnTo>
                      <a:pt x="1971" y="751831"/>
                    </a:lnTo>
                    <a:cubicBezTo>
                      <a:pt x="2676" y="751195"/>
                      <a:pt x="3313" y="750489"/>
                      <a:pt x="3948" y="749853"/>
                    </a:cubicBezTo>
                    <a:lnTo>
                      <a:pt x="3806" y="749924"/>
                    </a:lnTo>
                    <a:cubicBezTo>
                      <a:pt x="4795" y="749217"/>
                      <a:pt x="5784" y="748582"/>
                      <a:pt x="6773" y="747876"/>
                    </a:cubicBezTo>
                    <a:cubicBezTo>
                      <a:pt x="7267" y="747805"/>
                      <a:pt x="7549" y="747452"/>
                      <a:pt x="7620" y="746957"/>
                    </a:cubicBezTo>
                    <a:cubicBezTo>
                      <a:pt x="9880" y="744769"/>
                      <a:pt x="13128" y="742226"/>
                      <a:pt x="10868" y="739048"/>
                    </a:cubicBezTo>
                    <a:cubicBezTo>
                      <a:pt x="8680" y="735941"/>
                      <a:pt x="10375" y="734034"/>
                      <a:pt x="11151" y="731491"/>
                    </a:cubicBezTo>
                    <a:lnTo>
                      <a:pt x="21084" y="692467"/>
                    </a:lnTo>
                    <a:lnTo>
                      <a:pt x="24004" y="689825"/>
                    </a:lnTo>
                    <a:cubicBezTo>
                      <a:pt x="23298" y="681563"/>
                      <a:pt x="23298" y="681704"/>
                      <a:pt x="30149" y="678879"/>
                    </a:cubicBezTo>
                    <a:cubicBezTo>
                      <a:pt x="33467" y="677537"/>
                      <a:pt x="37422" y="676619"/>
                      <a:pt x="38129" y="671393"/>
                    </a:cubicBezTo>
                    <a:cubicBezTo>
                      <a:pt x="34880" y="671534"/>
                      <a:pt x="31914" y="671676"/>
                      <a:pt x="28877" y="671817"/>
                    </a:cubicBezTo>
                    <a:cubicBezTo>
                      <a:pt x="29442" y="671181"/>
                      <a:pt x="30007" y="670616"/>
                      <a:pt x="30501" y="669981"/>
                    </a:cubicBezTo>
                    <a:cubicBezTo>
                      <a:pt x="33962" y="668497"/>
                      <a:pt x="38341" y="668427"/>
                      <a:pt x="40741" y="663201"/>
                    </a:cubicBezTo>
                    <a:cubicBezTo>
                      <a:pt x="37139" y="662354"/>
                      <a:pt x="34174" y="661647"/>
                      <a:pt x="31419" y="660941"/>
                    </a:cubicBezTo>
                    <a:cubicBezTo>
                      <a:pt x="31914" y="659670"/>
                      <a:pt x="32267" y="658822"/>
                      <a:pt x="32620" y="657975"/>
                    </a:cubicBezTo>
                    <a:lnTo>
                      <a:pt x="32479" y="658046"/>
                    </a:lnTo>
                    <a:lnTo>
                      <a:pt x="34487" y="656107"/>
                    </a:lnTo>
                    <a:lnTo>
                      <a:pt x="34456" y="656139"/>
                    </a:lnTo>
                    <a:lnTo>
                      <a:pt x="34527" y="656069"/>
                    </a:lnTo>
                    <a:lnTo>
                      <a:pt x="34487" y="656107"/>
                    </a:lnTo>
                    <a:lnTo>
                      <a:pt x="36434" y="654091"/>
                    </a:lnTo>
                    <a:lnTo>
                      <a:pt x="36434" y="654162"/>
                    </a:lnTo>
                    <a:cubicBezTo>
                      <a:pt x="37422" y="653102"/>
                      <a:pt x="38481" y="652043"/>
                      <a:pt x="39471" y="650984"/>
                    </a:cubicBezTo>
                    <a:cubicBezTo>
                      <a:pt x="39188" y="650490"/>
                      <a:pt x="38906" y="649925"/>
                      <a:pt x="38552" y="649430"/>
                    </a:cubicBezTo>
                    <a:cubicBezTo>
                      <a:pt x="36151" y="650348"/>
                      <a:pt x="33750" y="651195"/>
                      <a:pt x="31349" y="652043"/>
                    </a:cubicBezTo>
                    <a:cubicBezTo>
                      <a:pt x="30854" y="652114"/>
                      <a:pt x="30572" y="652397"/>
                      <a:pt x="30431" y="652890"/>
                    </a:cubicBezTo>
                    <a:cubicBezTo>
                      <a:pt x="29724" y="653879"/>
                      <a:pt x="29089" y="654868"/>
                      <a:pt x="28382" y="655857"/>
                    </a:cubicBezTo>
                    <a:lnTo>
                      <a:pt x="28382" y="655645"/>
                    </a:lnTo>
                    <a:lnTo>
                      <a:pt x="26787" y="649263"/>
                    </a:lnTo>
                    <a:lnTo>
                      <a:pt x="36857" y="639473"/>
                    </a:lnTo>
                    <a:cubicBezTo>
                      <a:pt x="34315" y="641803"/>
                      <a:pt x="32390" y="642333"/>
                      <a:pt x="30792" y="641900"/>
                    </a:cubicBezTo>
                    <a:lnTo>
                      <a:pt x="26786" y="638634"/>
                    </a:lnTo>
                    <a:lnTo>
                      <a:pt x="30925" y="629374"/>
                    </a:lnTo>
                    <a:cubicBezTo>
                      <a:pt x="35727" y="628738"/>
                      <a:pt x="34456" y="625349"/>
                      <a:pt x="35797" y="623159"/>
                    </a:cubicBezTo>
                    <a:cubicBezTo>
                      <a:pt x="36574" y="623582"/>
                      <a:pt x="37352" y="624077"/>
                      <a:pt x="38199" y="624501"/>
                    </a:cubicBezTo>
                    <a:cubicBezTo>
                      <a:pt x="39541" y="624572"/>
                      <a:pt x="41024" y="625066"/>
                      <a:pt x="42083" y="624572"/>
                    </a:cubicBezTo>
                    <a:cubicBezTo>
                      <a:pt x="43708" y="623936"/>
                      <a:pt x="45120" y="622594"/>
                      <a:pt x="46603" y="621535"/>
                    </a:cubicBezTo>
                    <a:lnTo>
                      <a:pt x="49528" y="623554"/>
                    </a:lnTo>
                    <a:lnTo>
                      <a:pt x="49428" y="623512"/>
                    </a:lnTo>
                    <a:lnTo>
                      <a:pt x="49569" y="623582"/>
                    </a:lnTo>
                    <a:lnTo>
                      <a:pt x="49528" y="623554"/>
                    </a:lnTo>
                    <a:lnTo>
                      <a:pt x="61010" y="628385"/>
                    </a:lnTo>
                    <a:cubicBezTo>
                      <a:pt x="62917" y="629656"/>
                      <a:pt x="63058" y="633681"/>
                      <a:pt x="66800" y="632128"/>
                    </a:cubicBezTo>
                    <a:cubicBezTo>
                      <a:pt x="68637" y="629515"/>
                      <a:pt x="72309" y="627184"/>
                      <a:pt x="68495" y="623512"/>
                    </a:cubicBezTo>
                    <a:cubicBezTo>
                      <a:pt x="68566" y="621605"/>
                      <a:pt x="68637" y="619699"/>
                      <a:pt x="68707" y="617792"/>
                    </a:cubicBezTo>
                    <a:cubicBezTo>
                      <a:pt x="73862" y="616591"/>
                      <a:pt x="79018" y="615390"/>
                      <a:pt x="84456" y="614120"/>
                    </a:cubicBezTo>
                    <a:cubicBezTo>
                      <a:pt x="89823" y="618710"/>
                      <a:pt x="95543" y="623582"/>
                      <a:pt x="101193" y="628385"/>
                    </a:cubicBezTo>
                    <a:cubicBezTo>
                      <a:pt x="101263" y="628879"/>
                      <a:pt x="101546" y="629162"/>
                      <a:pt x="102040" y="629303"/>
                    </a:cubicBezTo>
                    <a:lnTo>
                      <a:pt x="104966" y="633133"/>
                    </a:lnTo>
                    <a:lnTo>
                      <a:pt x="104936" y="633116"/>
                    </a:lnTo>
                    <a:lnTo>
                      <a:pt x="105007" y="633187"/>
                    </a:lnTo>
                    <a:lnTo>
                      <a:pt x="104966" y="633133"/>
                    </a:lnTo>
                    <a:lnTo>
                      <a:pt x="111786" y="636930"/>
                    </a:lnTo>
                    <a:cubicBezTo>
                      <a:pt x="118354" y="638554"/>
                      <a:pt x="125133" y="639614"/>
                      <a:pt x="131771" y="640885"/>
                    </a:cubicBezTo>
                    <a:lnTo>
                      <a:pt x="131701" y="640815"/>
                    </a:lnTo>
                    <a:cubicBezTo>
                      <a:pt x="135515" y="646676"/>
                      <a:pt x="142295" y="644345"/>
                      <a:pt x="147591" y="646252"/>
                    </a:cubicBezTo>
                    <a:lnTo>
                      <a:pt x="149183" y="642791"/>
                    </a:lnTo>
                    <a:lnTo>
                      <a:pt x="152659" y="642791"/>
                    </a:lnTo>
                    <a:lnTo>
                      <a:pt x="152084" y="647859"/>
                    </a:lnTo>
                    <a:cubicBezTo>
                      <a:pt x="152305" y="649377"/>
                      <a:pt x="153382" y="650454"/>
                      <a:pt x="156630" y="650419"/>
                    </a:cubicBezTo>
                    <a:lnTo>
                      <a:pt x="156560" y="650348"/>
                    </a:lnTo>
                    <a:cubicBezTo>
                      <a:pt x="157902" y="651055"/>
                      <a:pt x="159172" y="651690"/>
                      <a:pt x="160444" y="652325"/>
                    </a:cubicBezTo>
                    <a:lnTo>
                      <a:pt x="160374" y="652255"/>
                    </a:lnTo>
                    <a:cubicBezTo>
                      <a:pt x="161715" y="652890"/>
                      <a:pt x="162986" y="653597"/>
                      <a:pt x="164328" y="654232"/>
                    </a:cubicBezTo>
                    <a:lnTo>
                      <a:pt x="164257" y="654162"/>
                    </a:lnTo>
                    <a:cubicBezTo>
                      <a:pt x="166871" y="655433"/>
                      <a:pt x="169413" y="656775"/>
                      <a:pt x="172026" y="658046"/>
                    </a:cubicBezTo>
                    <a:lnTo>
                      <a:pt x="171955" y="657975"/>
                    </a:lnTo>
                    <a:cubicBezTo>
                      <a:pt x="173226" y="658611"/>
                      <a:pt x="174568" y="659317"/>
                      <a:pt x="175839" y="660024"/>
                    </a:cubicBezTo>
                    <a:lnTo>
                      <a:pt x="175698" y="659952"/>
                    </a:lnTo>
                    <a:cubicBezTo>
                      <a:pt x="176404" y="660589"/>
                      <a:pt x="177040" y="661294"/>
                      <a:pt x="177746" y="661930"/>
                    </a:cubicBezTo>
                    <a:lnTo>
                      <a:pt x="177675" y="661859"/>
                    </a:lnTo>
                    <a:cubicBezTo>
                      <a:pt x="178946" y="662848"/>
                      <a:pt x="180288" y="663837"/>
                      <a:pt x="181630" y="664755"/>
                    </a:cubicBezTo>
                    <a:cubicBezTo>
                      <a:pt x="182548" y="665037"/>
                      <a:pt x="183466" y="665390"/>
                      <a:pt x="184385" y="665673"/>
                    </a:cubicBezTo>
                    <a:cubicBezTo>
                      <a:pt x="185655" y="666379"/>
                      <a:pt x="186927" y="667086"/>
                      <a:pt x="188127" y="667792"/>
                    </a:cubicBezTo>
                    <a:lnTo>
                      <a:pt x="188198" y="667579"/>
                    </a:lnTo>
                    <a:lnTo>
                      <a:pt x="191132" y="669535"/>
                    </a:lnTo>
                    <a:lnTo>
                      <a:pt x="191023" y="669486"/>
                    </a:lnTo>
                    <a:lnTo>
                      <a:pt x="191164" y="669557"/>
                    </a:lnTo>
                    <a:lnTo>
                      <a:pt x="191132" y="669535"/>
                    </a:lnTo>
                    <a:lnTo>
                      <a:pt x="195754" y="671605"/>
                    </a:lnTo>
                    <a:lnTo>
                      <a:pt x="195825" y="671393"/>
                    </a:lnTo>
                    <a:cubicBezTo>
                      <a:pt x="198014" y="672523"/>
                      <a:pt x="200062" y="674289"/>
                      <a:pt x="202322" y="674571"/>
                    </a:cubicBezTo>
                    <a:lnTo>
                      <a:pt x="227427" y="677251"/>
                    </a:lnTo>
                    <a:lnTo>
                      <a:pt x="229300" y="680927"/>
                    </a:lnTo>
                    <a:lnTo>
                      <a:pt x="229370" y="680856"/>
                    </a:lnTo>
                    <a:cubicBezTo>
                      <a:pt x="225627" y="682834"/>
                      <a:pt x="227040" y="684953"/>
                      <a:pt x="229723" y="685941"/>
                    </a:cubicBezTo>
                    <a:cubicBezTo>
                      <a:pt x="231983" y="686788"/>
                      <a:pt x="234667" y="686506"/>
                      <a:pt x="237209" y="686718"/>
                    </a:cubicBezTo>
                    <a:cubicBezTo>
                      <a:pt x="238127" y="687353"/>
                      <a:pt x="239045" y="687989"/>
                      <a:pt x="239963" y="688625"/>
                    </a:cubicBezTo>
                    <a:cubicBezTo>
                      <a:pt x="242223" y="691238"/>
                      <a:pt x="244482" y="692297"/>
                      <a:pt x="246672" y="688554"/>
                    </a:cubicBezTo>
                    <a:cubicBezTo>
                      <a:pt x="248861" y="688625"/>
                      <a:pt x="251051" y="688766"/>
                      <a:pt x="253169" y="688837"/>
                    </a:cubicBezTo>
                    <a:lnTo>
                      <a:pt x="253239" y="688625"/>
                    </a:lnTo>
                    <a:cubicBezTo>
                      <a:pt x="254511" y="689331"/>
                      <a:pt x="255853" y="690037"/>
                      <a:pt x="257124" y="690743"/>
                    </a:cubicBezTo>
                    <a:lnTo>
                      <a:pt x="257053" y="690602"/>
                    </a:lnTo>
                    <a:cubicBezTo>
                      <a:pt x="258042" y="691238"/>
                      <a:pt x="259031" y="691944"/>
                      <a:pt x="260019" y="692580"/>
                    </a:cubicBezTo>
                    <a:lnTo>
                      <a:pt x="259878" y="692508"/>
                    </a:lnTo>
                    <a:lnTo>
                      <a:pt x="263740" y="694509"/>
                    </a:lnTo>
                    <a:lnTo>
                      <a:pt x="265716" y="698325"/>
                    </a:lnTo>
                    <a:lnTo>
                      <a:pt x="265669" y="698300"/>
                    </a:lnTo>
                    <a:lnTo>
                      <a:pt x="265740" y="698370"/>
                    </a:lnTo>
                    <a:lnTo>
                      <a:pt x="265716" y="698325"/>
                    </a:lnTo>
                    <a:lnTo>
                      <a:pt x="269553" y="700348"/>
                    </a:lnTo>
                    <a:lnTo>
                      <a:pt x="269341" y="700065"/>
                    </a:lnTo>
                    <a:cubicBezTo>
                      <a:pt x="270048" y="700701"/>
                      <a:pt x="270683" y="701407"/>
                      <a:pt x="271390" y="702042"/>
                    </a:cubicBezTo>
                    <a:lnTo>
                      <a:pt x="271318" y="701972"/>
                    </a:lnTo>
                    <a:cubicBezTo>
                      <a:pt x="274073" y="705150"/>
                      <a:pt x="277533" y="704374"/>
                      <a:pt x="280782" y="703172"/>
                    </a:cubicBezTo>
                    <a:cubicBezTo>
                      <a:pt x="284454" y="701831"/>
                      <a:pt x="287774" y="701478"/>
                      <a:pt x="291587" y="703172"/>
                    </a:cubicBezTo>
                    <a:lnTo>
                      <a:pt x="300162" y="700105"/>
                    </a:lnTo>
                    <a:lnTo>
                      <a:pt x="300132" y="700136"/>
                    </a:lnTo>
                    <a:lnTo>
                      <a:pt x="300273" y="700065"/>
                    </a:lnTo>
                    <a:lnTo>
                      <a:pt x="300162" y="700105"/>
                    </a:lnTo>
                    <a:lnTo>
                      <a:pt x="302039" y="698229"/>
                    </a:lnTo>
                    <a:lnTo>
                      <a:pt x="302039" y="698229"/>
                    </a:lnTo>
                    <a:lnTo>
                      <a:pt x="302180" y="698088"/>
                    </a:lnTo>
                    <a:lnTo>
                      <a:pt x="302039" y="698229"/>
                    </a:lnTo>
                    <a:lnTo>
                      <a:pt x="304087" y="694275"/>
                    </a:lnTo>
                    <a:lnTo>
                      <a:pt x="303946" y="694415"/>
                    </a:lnTo>
                    <a:lnTo>
                      <a:pt x="305923" y="692438"/>
                    </a:lnTo>
                    <a:lnTo>
                      <a:pt x="305923" y="692438"/>
                    </a:lnTo>
                    <a:lnTo>
                      <a:pt x="305993" y="692368"/>
                    </a:lnTo>
                    <a:lnTo>
                      <a:pt x="305923" y="692438"/>
                    </a:lnTo>
                    <a:lnTo>
                      <a:pt x="307900" y="688554"/>
                    </a:lnTo>
                    <a:lnTo>
                      <a:pt x="307830" y="688625"/>
                    </a:lnTo>
                    <a:cubicBezTo>
                      <a:pt x="308465" y="687918"/>
                      <a:pt x="309171" y="687283"/>
                      <a:pt x="309807" y="686576"/>
                    </a:cubicBezTo>
                    <a:lnTo>
                      <a:pt x="309736" y="686647"/>
                    </a:lnTo>
                    <a:lnTo>
                      <a:pt x="311643" y="682833"/>
                    </a:lnTo>
                    <a:lnTo>
                      <a:pt x="311643" y="682834"/>
                    </a:lnTo>
                    <a:lnTo>
                      <a:pt x="311714" y="682693"/>
                    </a:lnTo>
                    <a:lnTo>
                      <a:pt x="311643" y="682833"/>
                    </a:lnTo>
                    <a:lnTo>
                      <a:pt x="315598" y="673159"/>
                    </a:lnTo>
                    <a:lnTo>
                      <a:pt x="315527" y="673229"/>
                    </a:lnTo>
                    <a:cubicBezTo>
                      <a:pt x="316728" y="671605"/>
                      <a:pt x="318352" y="670122"/>
                      <a:pt x="318988" y="668356"/>
                    </a:cubicBezTo>
                    <a:cubicBezTo>
                      <a:pt x="320895" y="662989"/>
                      <a:pt x="322448" y="657552"/>
                      <a:pt x="324143" y="652114"/>
                    </a:cubicBezTo>
                    <a:cubicBezTo>
                      <a:pt x="324637" y="651972"/>
                      <a:pt x="324990" y="651690"/>
                      <a:pt x="324990" y="651195"/>
                    </a:cubicBezTo>
                    <a:cubicBezTo>
                      <a:pt x="326897" y="649642"/>
                      <a:pt x="328804" y="648018"/>
                      <a:pt x="331347" y="645899"/>
                    </a:cubicBezTo>
                    <a:cubicBezTo>
                      <a:pt x="324355" y="642015"/>
                      <a:pt x="329016" y="637283"/>
                      <a:pt x="328875" y="632976"/>
                    </a:cubicBezTo>
                    <a:lnTo>
                      <a:pt x="328804" y="633046"/>
                    </a:lnTo>
                    <a:lnTo>
                      <a:pt x="336544" y="606308"/>
                    </a:lnTo>
                    <a:lnTo>
                      <a:pt x="340174" y="607199"/>
                    </a:lnTo>
                    <a:cubicBezTo>
                      <a:pt x="340598" y="607622"/>
                      <a:pt x="341092" y="607975"/>
                      <a:pt x="341516" y="608399"/>
                    </a:cubicBezTo>
                    <a:cubicBezTo>
                      <a:pt x="347660" y="618710"/>
                      <a:pt x="344553" y="631210"/>
                      <a:pt x="349001" y="642510"/>
                    </a:cubicBezTo>
                    <a:cubicBezTo>
                      <a:pt x="352745" y="640249"/>
                      <a:pt x="353168" y="636930"/>
                      <a:pt x="352745" y="633964"/>
                    </a:cubicBezTo>
                    <a:cubicBezTo>
                      <a:pt x="351473" y="624924"/>
                      <a:pt x="349566" y="615955"/>
                      <a:pt x="348084" y="606916"/>
                    </a:cubicBezTo>
                    <a:cubicBezTo>
                      <a:pt x="347519" y="603385"/>
                      <a:pt x="345047" y="601690"/>
                      <a:pt x="342222" y="600278"/>
                    </a:cubicBezTo>
                    <a:lnTo>
                      <a:pt x="342293" y="600348"/>
                    </a:lnTo>
                    <a:cubicBezTo>
                      <a:pt x="341586" y="599642"/>
                      <a:pt x="340951" y="599007"/>
                      <a:pt x="340244" y="598300"/>
                    </a:cubicBezTo>
                    <a:lnTo>
                      <a:pt x="340386" y="598442"/>
                    </a:lnTo>
                    <a:lnTo>
                      <a:pt x="340386" y="592872"/>
                    </a:lnTo>
                    <a:lnTo>
                      <a:pt x="343917" y="589826"/>
                    </a:lnTo>
                    <a:cubicBezTo>
                      <a:pt x="344553" y="587778"/>
                      <a:pt x="344129" y="585448"/>
                      <a:pt x="344199" y="583258"/>
                    </a:cubicBezTo>
                    <a:lnTo>
                      <a:pt x="344129" y="583329"/>
                    </a:lnTo>
                    <a:cubicBezTo>
                      <a:pt x="344764" y="581987"/>
                      <a:pt x="345471" y="580716"/>
                      <a:pt x="346177" y="579445"/>
                    </a:cubicBezTo>
                    <a:lnTo>
                      <a:pt x="345965" y="579586"/>
                    </a:lnTo>
                    <a:cubicBezTo>
                      <a:pt x="349566" y="577609"/>
                      <a:pt x="347236" y="574431"/>
                      <a:pt x="347660" y="571747"/>
                    </a:cubicBezTo>
                    <a:cubicBezTo>
                      <a:pt x="349073" y="570194"/>
                      <a:pt x="350414" y="568640"/>
                      <a:pt x="352533" y="566239"/>
                    </a:cubicBezTo>
                    <a:cubicBezTo>
                      <a:pt x="349638" y="566097"/>
                      <a:pt x="347871" y="565956"/>
                      <a:pt x="346106" y="565815"/>
                    </a:cubicBezTo>
                    <a:lnTo>
                      <a:pt x="346177" y="565885"/>
                    </a:lnTo>
                    <a:cubicBezTo>
                      <a:pt x="344623" y="562637"/>
                      <a:pt x="341798" y="561790"/>
                      <a:pt x="338550" y="562001"/>
                    </a:cubicBezTo>
                    <a:lnTo>
                      <a:pt x="338550" y="562072"/>
                    </a:lnTo>
                    <a:cubicBezTo>
                      <a:pt x="337844" y="561083"/>
                      <a:pt x="337208" y="560095"/>
                      <a:pt x="336502" y="559106"/>
                    </a:cubicBezTo>
                    <a:cubicBezTo>
                      <a:pt x="334948" y="557552"/>
                      <a:pt x="333394" y="555998"/>
                      <a:pt x="331770" y="554445"/>
                    </a:cubicBezTo>
                    <a:cubicBezTo>
                      <a:pt x="330146" y="551550"/>
                      <a:pt x="328522" y="548654"/>
                      <a:pt x="326968" y="545759"/>
                    </a:cubicBezTo>
                    <a:lnTo>
                      <a:pt x="327109" y="545829"/>
                    </a:lnTo>
                    <a:cubicBezTo>
                      <a:pt x="326403" y="544204"/>
                      <a:pt x="325697" y="542581"/>
                      <a:pt x="325061" y="540956"/>
                    </a:cubicBezTo>
                    <a:lnTo>
                      <a:pt x="325132" y="541027"/>
                    </a:lnTo>
                    <a:cubicBezTo>
                      <a:pt x="325132" y="537849"/>
                      <a:pt x="325132" y="534671"/>
                      <a:pt x="325132" y="531493"/>
                    </a:cubicBezTo>
                    <a:lnTo>
                      <a:pt x="324990" y="531634"/>
                    </a:lnTo>
                    <a:cubicBezTo>
                      <a:pt x="325697" y="530929"/>
                      <a:pt x="326332" y="530292"/>
                      <a:pt x="327039" y="529587"/>
                    </a:cubicBezTo>
                    <a:lnTo>
                      <a:pt x="326897" y="529727"/>
                    </a:lnTo>
                    <a:cubicBezTo>
                      <a:pt x="331699" y="526620"/>
                      <a:pt x="329793" y="522242"/>
                      <a:pt x="328380" y="517863"/>
                    </a:cubicBezTo>
                    <a:cubicBezTo>
                      <a:pt x="332052" y="516804"/>
                      <a:pt x="335019" y="515886"/>
                      <a:pt x="339114" y="514685"/>
                    </a:cubicBezTo>
                    <a:cubicBezTo>
                      <a:pt x="332335" y="510095"/>
                      <a:pt x="326050" y="510872"/>
                      <a:pt x="318493" y="511436"/>
                    </a:cubicBezTo>
                    <a:lnTo>
                      <a:pt x="321243" y="501002"/>
                    </a:lnTo>
                    <a:lnTo>
                      <a:pt x="321248" y="501056"/>
                    </a:lnTo>
                    <a:lnTo>
                      <a:pt x="321248" y="500984"/>
                    </a:lnTo>
                    <a:lnTo>
                      <a:pt x="321243" y="501002"/>
                    </a:lnTo>
                    <a:lnTo>
                      <a:pt x="320824" y="496041"/>
                    </a:lnTo>
                    <a:lnTo>
                      <a:pt x="313634" y="495074"/>
                    </a:lnTo>
                    <a:lnTo>
                      <a:pt x="315740" y="487284"/>
                    </a:lnTo>
                    <a:cubicBezTo>
                      <a:pt x="311502" y="486790"/>
                      <a:pt x="307194" y="486225"/>
                      <a:pt x="302392" y="485660"/>
                    </a:cubicBezTo>
                    <a:cubicBezTo>
                      <a:pt x="303028" y="483895"/>
                      <a:pt x="303946" y="481705"/>
                      <a:pt x="305005" y="479022"/>
                    </a:cubicBezTo>
                    <a:cubicBezTo>
                      <a:pt x="303098" y="478598"/>
                      <a:pt x="301615" y="478174"/>
                      <a:pt x="300132" y="477821"/>
                    </a:cubicBezTo>
                    <a:lnTo>
                      <a:pt x="300273" y="477962"/>
                    </a:lnTo>
                    <a:cubicBezTo>
                      <a:pt x="299037" y="475915"/>
                      <a:pt x="297413" y="475632"/>
                      <a:pt x="295701" y="475747"/>
                    </a:cubicBezTo>
                    <a:lnTo>
                      <a:pt x="290716" y="475911"/>
                    </a:lnTo>
                    <a:lnTo>
                      <a:pt x="289213" y="466504"/>
                    </a:lnTo>
                    <a:cubicBezTo>
                      <a:pt x="288003" y="465056"/>
                      <a:pt x="285690" y="464862"/>
                      <a:pt x="281064" y="464474"/>
                    </a:cubicBezTo>
                    <a:lnTo>
                      <a:pt x="281135" y="464615"/>
                    </a:lnTo>
                    <a:cubicBezTo>
                      <a:pt x="279652" y="462073"/>
                      <a:pt x="278169" y="459531"/>
                      <a:pt x="276262" y="456282"/>
                    </a:cubicBezTo>
                    <a:cubicBezTo>
                      <a:pt x="274920" y="458330"/>
                      <a:pt x="274073" y="459531"/>
                      <a:pt x="273225" y="460731"/>
                    </a:cubicBezTo>
                    <a:lnTo>
                      <a:pt x="273367" y="460660"/>
                    </a:lnTo>
                    <a:cubicBezTo>
                      <a:pt x="272378" y="461366"/>
                      <a:pt x="271390" y="462002"/>
                      <a:pt x="270401" y="462708"/>
                    </a:cubicBezTo>
                    <a:cubicBezTo>
                      <a:pt x="268565" y="461438"/>
                      <a:pt x="266728" y="460166"/>
                      <a:pt x="264892" y="458895"/>
                    </a:cubicBezTo>
                    <a:cubicBezTo>
                      <a:pt x="263903" y="456070"/>
                      <a:pt x="262915" y="453316"/>
                      <a:pt x="261926" y="450562"/>
                    </a:cubicBezTo>
                    <a:lnTo>
                      <a:pt x="261926" y="449997"/>
                    </a:lnTo>
                    <a:cubicBezTo>
                      <a:pt x="264468" y="449220"/>
                      <a:pt x="267011" y="448372"/>
                      <a:pt x="269483" y="447666"/>
                    </a:cubicBezTo>
                    <a:cubicBezTo>
                      <a:pt x="268565" y="445265"/>
                      <a:pt x="268070" y="443923"/>
                      <a:pt x="267081" y="441240"/>
                    </a:cubicBezTo>
                    <a:cubicBezTo>
                      <a:pt x="270188" y="443429"/>
                      <a:pt x="271883" y="444700"/>
                      <a:pt x="273649" y="445900"/>
                    </a:cubicBezTo>
                    <a:cubicBezTo>
                      <a:pt x="279299" y="441945"/>
                      <a:pt x="271813" y="438062"/>
                      <a:pt x="275838" y="433965"/>
                    </a:cubicBezTo>
                    <a:lnTo>
                      <a:pt x="260272" y="433965"/>
                    </a:lnTo>
                    <a:lnTo>
                      <a:pt x="262986" y="424503"/>
                    </a:lnTo>
                    <a:cubicBezTo>
                      <a:pt x="267435" y="424149"/>
                      <a:pt x="272166" y="422455"/>
                      <a:pt x="275838" y="423796"/>
                    </a:cubicBezTo>
                    <a:cubicBezTo>
                      <a:pt x="280570" y="425562"/>
                      <a:pt x="284737" y="425633"/>
                      <a:pt x="288974" y="424291"/>
                    </a:cubicBezTo>
                    <a:lnTo>
                      <a:pt x="292446" y="428457"/>
                    </a:lnTo>
                    <a:lnTo>
                      <a:pt x="292434" y="428457"/>
                    </a:lnTo>
                    <a:lnTo>
                      <a:pt x="292505" y="428528"/>
                    </a:lnTo>
                    <a:lnTo>
                      <a:pt x="292446" y="428457"/>
                    </a:lnTo>
                    <a:lnTo>
                      <a:pt x="296531" y="428457"/>
                    </a:lnTo>
                    <a:lnTo>
                      <a:pt x="296389" y="428528"/>
                    </a:lnTo>
                    <a:cubicBezTo>
                      <a:pt x="300732" y="429623"/>
                      <a:pt x="302904" y="430170"/>
                      <a:pt x="304113" y="429446"/>
                    </a:cubicBezTo>
                    <a:lnTo>
                      <a:pt x="306043" y="422808"/>
                    </a:lnTo>
                    <a:lnTo>
                      <a:pt x="313424" y="422808"/>
                    </a:lnTo>
                    <a:lnTo>
                      <a:pt x="316657" y="425491"/>
                    </a:lnTo>
                    <a:cubicBezTo>
                      <a:pt x="318070" y="425138"/>
                      <a:pt x="319623" y="425562"/>
                      <a:pt x="321177" y="425562"/>
                    </a:cubicBezTo>
                    <a:cubicBezTo>
                      <a:pt x="320965" y="425915"/>
                      <a:pt x="321036" y="426268"/>
                      <a:pt x="321388" y="426480"/>
                    </a:cubicBezTo>
                    <a:cubicBezTo>
                      <a:pt x="322730" y="434037"/>
                      <a:pt x="324072" y="441664"/>
                      <a:pt x="325697" y="450562"/>
                    </a:cubicBezTo>
                    <a:cubicBezTo>
                      <a:pt x="328875" y="448584"/>
                      <a:pt x="331347" y="447101"/>
                      <a:pt x="333747" y="445547"/>
                    </a:cubicBezTo>
                    <a:lnTo>
                      <a:pt x="333818" y="445759"/>
                    </a:lnTo>
                    <a:cubicBezTo>
                      <a:pt x="334736" y="445053"/>
                      <a:pt x="335654" y="444347"/>
                      <a:pt x="336643" y="443570"/>
                    </a:cubicBezTo>
                    <a:lnTo>
                      <a:pt x="336572" y="443641"/>
                    </a:lnTo>
                    <a:cubicBezTo>
                      <a:pt x="337491" y="443711"/>
                      <a:pt x="339044" y="443499"/>
                      <a:pt x="339186" y="443782"/>
                    </a:cubicBezTo>
                    <a:cubicBezTo>
                      <a:pt x="339927" y="446218"/>
                      <a:pt x="341304" y="447066"/>
                      <a:pt x="342911" y="447339"/>
                    </a:cubicBezTo>
                    <a:lnTo>
                      <a:pt x="347965" y="447453"/>
                    </a:lnTo>
                    <a:lnTo>
                      <a:pt x="350768" y="455999"/>
                    </a:lnTo>
                    <a:cubicBezTo>
                      <a:pt x="353310" y="453104"/>
                      <a:pt x="354934" y="451268"/>
                      <a:pt x="356417" y="449572"/>
                    </a:cubicBezTo>
                    <a:lnTo>
                      <a:pt x="359435" y="453071"/>
                    </a:lnTo>
                    <a:lnTo>
                      <a:pt x="359383" y="453033"/>
                    </a:lnTo>
                    <a:lnTo>
                      <a:pt x="359524" y="453174"/>
                    </a:lnTo>
                    <a:lnTo>
                      <a:pt x="359435" y="453071"/>
                    </a:lnTo>
                    <a:lnTo>
                      <a:pt x="365624" y="457500"/>
                    </a:lnTo>
                    <a:cubicBezTo>
                      <a:pt x="367910" y="458259"/>
                      <a:pt x="370506" y="457906"/>
                      <a:pt x="373719" y="455293"/>
                    </a:cubicBezTo>
                    <a:cubicBezTo>
                      <a:pt x="372024" y="452539"/>
                      <a:pt x="370470" y="449926"/>
                      <a:pt x="368846" y="447313"/>
                    </a:cubicBezTo>
                    <a:cubicBezTo>
                      <a:pt x="368846" y="443499"/>
                      <a:pt x="368846" y="439615"/>
                      <a:pt x="368846" y="435802"/>
                    </a:cubicBezTo>
                    <a:cubicBezTo>
                      <a:pt x="371883" y="432624"/>
                      <a:pt x="371318" y="428952"/>
                      <a:pt x="370259" y="425208"/>
                    </a:cubicBezTo>
                    <a:cubicBezTo>
                      <a:pt x="369270" y="421536"/>
                      <a:pt x="368210" y="417935"/>
                      <a:pt x="367363" y="414262"/>
                    </a:cubicBezTo>
                    <a:cubicBezTo>
                      <a:pt x="366515" y="410519"/>
                      <a:pt x="365598" y="406777"/>
                      <a:pt x="368210" y="403316"/>
                    </a:cubicBezTo>
                    <a:cubicBezTo>
                      <a:pt x="371247" y="399714"/>
                      <a:pt x="367010" y="399008"/>
                      <a:pt x="365739" y="397102"/>
                    </a:cubicBezTo>
                    <a:cubicBezTo>
                      <a:pt x="366022" y="396749"/>
                      <a:pt x="366375" y="396395"/>
                      <a:pt x="366657" y="396042"/>
                    </a:cubicBezTo>
                    <a:cubicBezTo>
                      <a:pt x="367504" y="396466"/>
                      <a:pt x="368281" y="396960"/>
                      <a:pt x="369129" y="397384"/>
                    </a:cubicBezTo>
                    <a:cubicBezTo>
                      <a:pt x="369905" y="397525"/>
                      <a:pt x="370753" y="397667"/>
                      <a:pt x="371530" y="397808"/>
                    </a:cubicBezTo>
                    <a:lnTo>
                      <a:pt x="371812" y="397525"/>
                    </a:lnTo>
                    <a:cubicBezTo>
                      <a:pt x="374567" y="398797"/>
                      <a:pt x="377179" y="400421"/>
                      <a:pt x="380075" y="401268"/>
                    </a:cubicBezTo>
                    <a:lnTo>
                      <a:pt x="389891" y="403287"/>
                    </a:lnTo>
                    <a:lnTo>
                      <a:pt x="389891" y="406852"/>
                    </a:lnTo>
                    <a:lnTo>
                      <a:pt x="385513" y="411508"/>
                    </a:lnTo>
                    <a:cubicBezTo>
                      <a:pt x="388408" y="414828"/>
                      <a:pt x="382829" y="419418"/>
                      <a:pt x="387137" y="422313"/>
                    </a:cubicBezTo>
                    <a:cubicBezTo>
                      <a:pt x="387349" y="422455"/>
                      <a:pt x="387773" y="422384"/>
                      <a:pt x="388055" y="422384"/>
                    </a:cubicBezTo>
                    <a:lnTo>
                      <a:pt x="387984" y="422313"/>
                    </a:lnTo>
                    <a:cubicBezTo>
                      <a:pt x="389185" y="422949"/>
                      <a:pt x="390315" y="424078"/>
                      <a:pt x="391516" y="424149"/>
                    </a:cubicBezTo>
                    <a:cubicBezTo>
                      <a:pt x="394835" y="424432"/>
                      <a:pt x="398154" y="424220"/>
                      <a:pt x="401473" y="424291"/>
                    </a:cubicBezTo>
                    <a:lnTo>
                      <a:pt x="401403" y="424220"/>
                    </a:lnTo>
                    <a:cubicBezTo>
                      <a:pt x="402744" y="424856"/>
                      <a:pt x="404015" y="425562"/>
                      <a:pt x="405357" y="426268"/>
                    </a:cubicBezTo>
                    <a:lnTo>
                      <a:pt x="405216" y="426127"/>
                    </a:lnTo>
                    <a:cubicBezTo>
                      <a:pt x="406628" y="427398"/>
                      <a:pt x="408535" y="428386"/>
                      <a:pt x="409242" y="429940"/>
                    </a:cubicBezTo>
                    <a:cubicBezTo>
                      <a:pt x="411854" y="435731"/>
                      <a:pt x="416515" y="435731"/>
                      <a:pt x="421812" y="435378"/>
                    </a:cubicBezTo>
                    <a:cubicBezTo>
                      <a:pt x="429015" y="434954"/>
                      <a:pt x="436218" y="435237"/>
                      <a:pt x="443422" y="434954"/>
                    </a:cubicBezTo>
                    <a:cubicBezTo>
                      <a:pt x="445400" y="434883"/>
                      <a:pt x="447306" y="433965"/>
                      <a:pt x="451473" y="432906"/>
                    </a:cubicBezTo>
                    <a:cubicBezTo>
                      <a:pt x="444128" y="430788"/>
                      <a:pt x="439114" y="429375"/>
                      <a:pt x="434100" y="427963"/>
                    </a:cubicBezTo>
                    <a:lnTo>
                      <a:pt x="434171" y="428033"/>
                    </a:lnTo>
                    <a:lnTo>
                      <a:pt x="430443" y="426068"/>
                    </a:lnTo>
                    <a:lnTo>
                      <a:pt x="432318" y="418703"/>
                    </a:lnTo>
                    <a:lnTo>
                      <a:pt x="459241" y="414545"/>
                    </a:lnTo>
                    <a:lnTo>
                      <a:pt x="480144" y="407130"/>
                    </a:lnTo>
                    <a:lnTo>
                      <a:pt x="480074" y="407200"/>
                    </a:lnTo>
                    <a:lnTo>
                      <a:pt x="480145" y="407129"/>
                    </a:lnTo>
                    <a:lnTo>
                      <a:pt x="480144" y="407130"/>
                    </a:lnTo>
                    <a:lnTo>
                      <a:pt x="482122" y="405152"/>
                    </a:lnTo>
                    <a:lnTo>
                      <a:pt x="482051" y="405294"/>
                    </a:lnTo>
                    <a:cubicBezTo>
                      <a:pt x="484029" y="404587"/>
                      <a:pt x="486006" y="403952"/>
                      <a:pt x="488831" y="402963"/>
                    </a:cubicBezTo>
                    <a:cubicBezTo>
                      <a:pt x="485371" y="395124"/>
                      <a:pt x="489396" y="388768"/>
                      <a:pt x="492080" y="382200"/>
                    </a:cubicBezTo>
                    <a:lnTo>
                      <a:pt x="495422" y="372870"/>
                    </a:lnTo>
                    <a:lnTo>
                      <a:pt x="519622" y="370619"/>
                    </a:lnTo>
                    <a:cubicBezTo>
                      <a:pt x="524636" y="369912"/>
                      <a:pt x="530145" y="369912"/>
                      <a:pt x="533675" y="365181"/>
                    </a:cubicBezTo>
                    <a:lnTo>
                      <a:pt x="533534" y="365251"/>
                    </a:lnTo>
                    <a:cubicBezTo>
                      <a:pt x="535653" y="364899"/>
                      <a:pt x="537772" y="364262"/>
                      <a:pt x="539960" y="364192"/>
                    </a:cubicBezTo>
                    <a:cubicBezTo>
                      <a:pt x="545540" y="364051"/>
                      <a:pt x="551825" y="362497"/>
                      <a:pt x="556486" y="364545"/>
                    </a:cubicBezTo>
                    <a:cubicBezTo>
                      <a:pt x="564536" y="368147"/>
                      <a:pt x="572235" y="366876"/>
                      <a:pt x="580921" y="366876"/>
                    </a:cubicBezTo>
                    <a:cubicBezTo>
                      <a:pt x="580709" y="362144"/>
                      <a:pt x="580427" y="358119"/>
                      <a:pt x="580215" y="353740"/>
                    </a:cubicBezTo>
                    <a:cubicBezTo>
                      <a:pt x="584240" y="353317"/>
                      <a:pt x="588265" y="353034"/>
                      <a:pt x="592291" y="352469"/>
                    </a:cubicBezTo>
                    <a:cubicBezTo>
                      <a:pt x="594551" y="352187"/>
                      <a:pt x="594692" y="350915"/>
                      <a:pt x="593067" y="349362"/>
                    </a:cubicBezTo>
                    <a:cubicBezTo>
                      <a:pt x="592361" y="348232"/>
                      <a:pt x="591655" y="347102"/>
                      <a:pt x="591019" y="345972"/>
                    </a:cubicBezTo>
                    <a:lnTo>
                      <a:pt x="581557" y="342006"/>
                    </a:lnTo>
                    <a:lnTo>
                      <a:pt x="581557" y="338413"/>
                    </a:lnTo>
                    <a:lnTo>
                      <a:pt x="585370" y="336438"/>
                    </a:lnTo>
                    <a:lnTo>
                      <a:pt x="585017" y="336861"/>
                    </a:lnTo>
                    <a:cubicBezTo>
                      <a:pt x="586359" y="335520"/>
                      <a:pt x="587630" y="334249"/>
                      <a:pt x="588972" y="332907"/>
                    </a:cubicBezTo>
                    <a:lnTo>
                      <a:pt x="588830" y="333048"/>
                    </a:lnTo>
                    <a:lnTo>
                      <a:pt x="590862" y="329125"/>
                    </a:lnTo>
                    <a:lnTo>
                      <a:pt x="595257" y="325280"/>
                    </a:lnTo>
                    <a:cubicBezTo>
                      <a:pt x="595610" y="325704"/>
                      <a:pt x="595892" y="325704"/>
                      <a:pt x="596316" y="325351"/>
                    </a:cubicBezTo>
                    <a:lnTo>
                      <a:pt x="598441" y="323432"/>
                    </a:lnTo>
                    <a:lnTo>
                      <a:pt x="598435" y="323444"/>
                    </a:lnTo>
                    <a:lnTo>
                      <a:pt x="598506" y="323373"/>
                    </a:lnTo>
                    <a:lnTo>
                      <a:pt x="598441" y="323432"/>
                    </a:lnTo>
                    <a:lnTo>
                      <a:pt x="600483" y="319560"/>
                    </a:lnTo>
                    <a:lnTo>
                      <a:pt x="600341" y="319701"/>
                    </a:lnTo>
                    <a:cubicBezTo>
                      <a:pt x="600977" y="318995"/>
                      <a:pt x="601683" y="318359"/>
                      <a:pt x="602319" y="317653"/>
                    </a:cubicBezTo>
                    <a:lnTo>
                      <a:pt x="602248" y="317724"/>
                    </a:lnTo>
                    <a:cubicBezTo>
                      <a:pt x="602884" y="317017"/>
                      <a:pt x="603590" y="316382"/>
                      <a:pt x="604226" y="315675"/>
                    </a:cubicBezTo>
                    <a:lnTo>
                      <a:pt x="604155" y="315746"/>
                    </a:lnTo>
                    <a:cubicBezTo>
                      <a:pt x="605497" y="312780"/>
                      <a:pt x="607051" y="309885"/>
                      <a:pt x="608039" y="306777"/>
                    </a:cubicBezTo>
                    <a:cubicBezTo>
                      <a:pt x="609523" y="302187"/>
                      <a:pt x="610652" y="297455"/>
                      <a:pt x="611994" y="292795"/>
                    </a:cubicBezTo>
                    <a:cubicBezTo>
                      <a:pt x="612630" y="292583"/>
                      <a:pt x="613265" y="292371"/>
                      <a:pt x="613901" y="292159"/>
                    </a:cubicBezTo>
                    <a:cubicBezTo>
                      <a:pt x="613760" y="291594"/>
                      <a:pt x="613618" y="290958"/>
                      <a:pt x="613406" y="290393"/>
                    </a:cubicBezTo>
                    <a:cubicBezTo>
                      <a:pt x="614113" y="290888"/>
                      <a:pt x="614819" y="291382"/>
                      <a:pt x="615525" y="291876"/>
                    </a:cubicBezTo>
                    <a:lnTo>
                      <a:pt x="615384" y="291806"/>
                    </a:lnTo>
                    <a:cubicBezTo>
                      <a:pt x="615384" y="297597"/>
                      <a:pt x="619056" y="296184"/>
                      <a:pt x="622728" y="295196"/>
                    </a:cubicBezTo>
                    <a:cubicBezTo>
                      <a:pt x="622799" y="296466"/>
                      <a:pt x="622728" y="297738"/>
                      <a:pt x="623082" y="298868"/>
                    </a:cubicBezTo>
                    <a:cubicBezTo>
                      <a:pt x="623505" y="300139"/>
                      <a:pt x="624353" y="301269"/>
                      <a:pt x="625059" y="302470"/>
                    </a:cubicBezTo>
                    <a:lnTo>
                      <a:pt x="624988" y="302399"/>
                    </a:lnTo>
                    <a:lnTo>
                      <a:pt x="626869" y="307972"/>
                    </a:lnTo>
                    <a:lnTo>
                      <a:pt x="621219" y="311762"/>
                    </a:lnTo>
                    <a:lnTo>
                      <a:pt x="621245" y="311721"/>
                    </a:lnTo>
                    <a:lnTo>
                      <a:pt x="621175" y="311792"/>
                    </a:lnTo>
                    <a:lnTo>
                      <a:pt x="621219" y="311762"/>
                    </a:lnTo>
                    <a:lnTo>
                      <a:pt x="618120" y="316611"/>
                    </a:lnTo>
                    <a:cubicBezTo>
                      <a:pt x="618120" y="317953"/>
                      <a:pt x="619162" y="319454"/>
                      <a:pt x="621245" y="322455"/>
                    </a:cubicBezTo>
                    <a:cubicBezTo>
                      <a:pt x="621316" y="322949"/>
                      <a:pt x="621598" y="323303"/>
                      <a:pt x="622093" y="323373"/>
                    </a:cubicBezTo>
                    <a:cubicBezTo>
                      <a:pt x="623293" y="324221"/>
                      <a:pt x="624493" y="325139"/>
                      <a:pt x="625765" y="325845"/>
                    </a:cubicBezTo>
                    <a:cubicBezTo>
                      <a:pt x="628660" y="327469"/>
                      <a:pt x="631415" y="327752"/>
                      <a:pt x="634310" y="325633"/>
                    </a:cubicBezTo>
                    <a:cubicBezTo>
                      <a:pt x="637841" y="323020"/>
                      <a:pt x="635229" y="320266"/>
                      <a:pt x="634804" y="317582"/>
                    </a:cubicBezTo>
                    <a:lnTo>
                      <a:pt x="634804" y="315829"/>
                    </a:lnTo>
                    <a:lnTo>
                      <a:pt x="645680" y="316735"/>
                    </a:lnTo>
                    <a:cubicBezTo>
                      <a:pt x="645327" y="315464"/>
                      <a:pt x="645256" y="314192"/>
                      <a:pt x="644762" y="313981"/>
                    </a:cubicBezTo>
                    <a:cubicBezTo>
                      <a:pt x="639536" y="311509"/>
                      <a:pt x="637064" y="307907"/>
                      <a:pt x="639254" y="302046"/>
                    </a:cubicBezTo>
                    <a:cubicBezTo>
                      <a:pt x="639324" y="301763"/>
                      <a:pt x="637559" y="300845"/>
                      <a:pt x="636570" y="300280"/>
                    </a:cubicBezTo>
                    <a:lnTo>
                      <a:pt x="636641" y="300422"/>
                    </a:lnTo>
                    <a:cubicBezTo>
                      <a:pt x="636005" y="299433"/>
                      <a:pt x="635299" y="298444"/>
                      <a:pt x="634664" y="297455"/>
                    </a:cubicBezTo>
                    <a:lnTo>
                      <a:pt x="634664" y="296749"/>
                    </a:lnTo>
                    <a:lnTo>
                      <a:pt x="634803" y="285299"/>
                    </a:lnTo>
                    <a:lnTo>
                      <a:pt x="654296" y="282554"/>
                    </a:lnTo>
                    <a:cubicBezTo>
                      <a:pt x="655285" y="284884"/>
                      <a:pt x="655991" y="286509"/>
                      <a:pt x="656980" y="288769"/>
                    </a:cubicBezTo>
                    <a:cubicBezTo>
                      <a:pt x="659028" y="287427"/>
                      <a:pt x="660793" y="286298"/>
                      <a:pt x="662488" y="285167"/>
                    </a:cubicBezTo>
                    <a:lnTo>
                      <a:pt x="662488" y="285379"/>
                    </a:lnTo>
                    <a:cubicBezTo>
                      <a:pt x="663759" y="284673"/>
                      <a:pt x="665030" y="283967"/>
                      <a:pt x="666302" y="283261"/>
                    </a:cubicBezTo>
                    <a:lnTo>
                      <a:pt x="666231" y="283402"/>
                    </a:lnTo>
                    <a:cubicBezTo>
                      <a:pt x="669127" y="283684"/>
                      <a:pt x="671951" y="284037"/>
                      <a:pt x="674847" y="284320"/>
                    </a:cubicBezTo>
                    <a:cubicBezTo>
                      <a:pt x="674917" y="284814"/>
                      <a:pt x="675200" y="285097"/>
                      <a:pt x="675694" y="285167"/>
                    </a:cubicBezTo>
                    <a:cubicBezTo>
                      <a:pt x="676682" y="285874"/>
                      <a:pt x="677672" y="286509"/>
                      <a:pt x="678660" y="287216"/>
                    </a:cubicBezTo>
                    <a:lnTo>
                      <a:pt x="678519" y="287144"/>
                    </a:lnTo>
                    <a:cubicBezTo>
                      <a:pt x="679154" y="287851"/>
                      <a:pt x="679861" y="288486"/>
                      <a:pt x="680567" y="289193"/>
                    </a:cubicBezTo>
                    <a:lnTo>
                      <a:pt x="680496" y="289193"/>
                    </a:lnTo>
                    <a:cubicBezTo>
                      <a:pt x="680355" y="293430"/>
                      <a:pt x="683745" y="294843"/>
                      <a:pt x="686711" y="297667"/>
                    </a:cubicBezTo>
                    <a:cubicBezTo>
                      <a:pt x="688759" y="295125"/>
                      <a:pt x="690383" y="293077"/>
                      <a:pt x="692573" y="290464"/>
                    </a:cubicBezTo>
                    <a:cubicBezTo>
                      <a:pt x="689889" y="289334"/>
                      <a:pt x="688052" y="288558"/>
                      <a:pt x="686429" y="287851"/>
                    </a:cubicBezTo>
                    <a:cubicBezTo>
                      <a:pt x="686005" y="285061"/>
                      <a:pt x="687647" y="282978"/>
                      <a:pt x="689068" y="280877"/>
                    </a:cubicBezTo>
                    <a:lnTo>
                      <a:pt x="690371" y="273864"/>
                    </a:lnTo>
                    <a:lnTo>
                      <a:pt x="707473" y="273515"/>
                    </a:lnTo>
                    <a:cubicBezTo>
                      <a:pt x="710652" y="274433"/>
                      <a:pt x="713829" y="275422"/>
                      <a:pt x="717502" y="276481"/>
                    </a:cubicBezTo>
                    <a:cubicBezTo>
                      <a:pt x="716654" y="279517"/>
                      <a:pt x="715665" y="282060"/>
                      <a:pt x="715312" y="284744"/>
                    </a:cubicBezTo>
                    <a:lnTo>
                      <a:pt x="716921" y="289080"/>
                    </a:lnTo>
                    <a:lnTo>
                      <a:pt x="716866" y="289051"/>
                    </a:lnTo>
                    <a:lnTo>
                      <a:pt x="716937" y="289122"/>
                    </a:lnTo>
                    <a:lnTo>
                      <a:pt x="716921" y="289080"/>
                    </a:lnTo>
                    <a:lnTo>
                      <a:pt x="722727" y="292088"/>
                    </a:lnTo>
                    <a:cubicBezTo>
                      <a:pt x="723222" y="289263"/>
                      <a:pt x="723716" y="286368"/>
                      <a:pt x="724211" y="283473"/>
                    </a:cubicBezTo>
                    <a:cubicBezTo>
                      <a:pt x="724634" y="283261"/>
                      <a:pt x="724846" y="282837"/>
                      <a:pt x="724634" y="282413"/>
                    </a:cubicBezTo>
                    <a:cubicBezTo>
                      <a:pt x="729013" y="283119"/>
                      <a:pt x="727954" y="286439"/>
                      <a:pt x="727812" y="289193"/>
                    </a:cubicBezTo>
                    <a:cubicBezTo>
                      <a:pt x="727601" y="293006"/>
                      <a:pt x="726259" y="296820"/>
                      <a:pt x="728095" y="302682"/>
                    </a:cubicBezTo>
                    <a:cubicBezTo>
                      <a:pt x="730849" y="297102"/>
                      <a:pt x="731891" y="291823"/>
                      <a:pt x="732252" y="286721"/>
                    </a:cubicBezTo>
                    <a:lnTo>
                      <a:pt x="732332" y="271828"/>
                    </a:lnTo>
                    <a:lnTo>
                      <a:pt x="734235" y="268218"/>
                    </a:lnTo>
                    <a:lnTo>
                      <a:pt x="737981" y="268218"/>
                    </a:lnTo>
                    <a:lnTo>
                      <a:pt x="737841" y="268077"/>
                    </a:lnTo>
                    <a:cubicBezTo>
                      <a:pt x="746386" y="270549"/>
                      <a:pt x="753448" y="275492"/>
                      <a:pt x="759945" y="281283"/>
                    </a:cubicBezTo>
                    <a:cubicBezTo>
                      <a:pt x="760863" y="282060"/>
                      <a:pt x="762629" y="281777"/>
                      <a:pt x="765312" y="282272"/>
                    </a:cubicBezTo>
                    <a:cubicBezTo>
                      <a:pt x="763405" y="277717"/>
                      <a:pt x="760704" y="274539"/>
                      <a:pt x="757614" y="272058"/>
                    </a:cubicBezTo>
                    <a:lnTo>
                      <a:pt x="747593" y="266034"/>
                    </a:lnTo>
                    <a:lnTo>
                      <a:pt x="745680" y="264052"/>
                    </a:lnTo>
                    <a:lnTo>
                      <a:pt x="745750" y="264122"/>
                    </a:lnTo>
                    <a:cubicBezTo>
                      <a:pt x="747092" y="257060"/>
                      <a:pt x="748575" y="249998"/>
                      <a:pt x="738970" y="245831"/>
                    </a:cubicBezTo>
                    <a:cubicBezTo>
                      <a:pt x="741725" y="244772"/>
                      <a:pt x="743420" y="244136"/>
                      <a:pt x="745115" y="243431"/>
                    </a:cubicBezTo>
                    <a:cubicBezTo>
                      <a:pt x="750411" y="241100"/>
                      <a:pt x="750623" y="240252"/>
                      <a:pt x="747586" y="233544"/>
                    </a:cubicBezTo>
                    <a:lnTo>
                      <a:pt x="747657" y="233614"/>
                    </a:lnTo>
                    <a:cubicBezTo>
                      <a:pt x="747021" y="232272"/>
                      <a:pt x="746315" y="231001"/>
                      <a:pt x="745680" y="229659"/>
                    </a:cubicBezTo>
                    <a:lnTo>
                      <a:pt x="745750" y="229730"/>
                    </a:lnTo>
                    <a:cubicBezTo>
                      <a:pt x="745750" y="224999"/>
                      <a:pt x="745750" y="220337"/>
                      <a:pt x="745750" y="215606"/>
                    </a:cubicBezTo>
                    <a:cubicBezTo>
                      <a:pt x="745750" y="207766"/>
                      <a:pt x="745821" y="199857"/>
                      <a:pt x="745821" y="192019"/>
                    </a:cubicBezTo>
                    <a:cubicBezTo>
                      <a:pt x="745821" y="189052"/>
                      <a:pt x="745680" y="186227"/>
                      <a:pt x="741866" y="185662"/>
                    </a:cubicBezTo>
                    <a:lnTo>
                      <a:pt x="741936" y="185733"/>
                    </a:lnTo>
                    <a:cubicBezTo>
                      <a:pt x="741301" y="185097"/>
                      <a:pt x="740595" y="184391"/>
                      <a:pt x="739959" y="183755"/>
                    </a:cubicBezTo>
                    <a:lnTo>
                      <a:pt x="740030" y="183755"/>
                    </a:lnTo>
                    <a:cubicBezTo>
                      <a:pt x="739818" y="182697"/>
                      <a:pt x="739606" y="181637"/>
                      <a:pt x="739323" y="179942"/>
                    </a:cubicBezTo>
                    <a:lnTo>
                      <a:pt x="735095" y="183694"/>
                    </a:lnTo>
                    <a:lnTo>
                      <a:pt x="732261" y="180860"/>
                    </a:lnTo>
                    <a:lnTo>
                      <a:pt x="732403" y="180930"/>
                    </a:lnTo>
                    <a:cubicBezTo>
                      <a:pt x="733603" y="172951"/>
                      <a:pt x="734874" y="164971"/>
                      <a:pt x="736004" y="156919"/>
                    </a:cubicBezTo>
                    <a:cubicBezTo>
                      <a:pt x="736851" y="150705"/>
                      <a:pt x="738123" y="144702"/>
                      <a:pt x="742572" y="139900"/>
                    </a:cubicBezTo>
                    <a:cubicBezTo>
                      <a:pt x="743066" y="140112"/>
                      <a:pt x="743490" y="139971"/>
                      <a:pt x="743843" y="139547"/>
                    </a:cubicBezTo>
                    <a:cubicBezTo>
                      <a:pt x="743773" y="138840"/>
                      <a:pt x="743773" y="138205"/>
                      <a:pt x="743702" y="137499"/>
                    </a:cubicBezTo>
                    <a:cubicBezTo>
                      <a:pt x="743914" y="137075"/>
                      <a:pt x="743914" y="136581"/>
                      <a:pt x="743773" y="136157"/>
                    </a:cubicBezTo>
                    <a:cubicBezTo>
                      <a:pt x="745538" y="132061"/>
                      <a:pt x="749210" y="134815"/>
                      <a:pt x="751753" y="133827"/>
                    </a:cubicBezTo>
                    <a:cubicBezTo>
                      <a:pt x="753095" y="133262"/>
                      <a:pt x="753942" y="131425"/>
                      <a:pt x="755002" y="130155"/>
                    </a:cubicBezTo>
                    <a:cubicBezTo>
                      <a:pt x="753801" y="129518"/>
                      <a:pt x="752600" y="128883"/>
                      <a:pt x="751400" y="128248"/>
                    </a:cubicBezTo>
                    <a:lnTo>
                      <a:pt x="751541" y="128389"/>
                    </a:lnTo>
                    <a:lnTo>
                      <a:pt x="749634" y="126482"/>
                    </a:lnTo>
                    <a:lnTo>
                      <a:pt x="749634" y="118855"/>
                    </a:lnTo>
                    <a:lnTo>
                      <a:pt x="749563" y="118926"/>
                    </a:lnTo>
                    <a:lnTo>
                      <a:pt x="753383" y="111286"/>
                    </a:lnTo>
                    <a:lnTo>
                      <a:pt x="766159" y="109180"/>
                    </a:lnTo>
                    <a:cubicBezTo>
                      <a:pt x="771739" y="107414"/>
                      <a:pt x="778236" y="110451"/>
                      <a:pt x="783038" y="105437"/>
                    </a:cubicBezTo>
                    <a:lnTo>
                      <a:pt x="783108" y="105649"/>
                    </a:lnTo>
                    <a:cubicBezTo>
                      <a:pt x="784026" y="104943"/>
                      <a:pt x="785015" y="104237"/>
                      <a:pt x="785933" y="103460"/>
                    </a:cubicBezTo>
                    <a:lnTo>
                      <a:pt x="785792" y="103601"/>
                    </a:lnTo>
                    <a:lnTo>
                      <a:pt x="787804" y="101659"/>
                    </a:lnTo>
                    <a:lnTo>
                      <a:pt x="787770" y="101694"/>
                    </a:lnTo>
                    <a:lnTo>
                      <a:pt x="787840" y="101624"/>
                    </a:lnTo>
                    <a:lnTo>
                      <a:pt x="787804" y="101659"/>
                    </a:lnTo>
                    <a:lnTo>
                      <a:pt x="789747" y="99646"/>
                    </a:lnTo>
                    <a:lnTo>
                      <a:pt x="789676" y="99717"/>
                    </a:lnTo>
                    <a:cubicBezTo>
                      <a:pt x="790383" y="98445"/>
                      <a:pt x="791018" y="97104"/>
                      <a:pt x="791725" y="95832"/>
                    </a:cubicBezTo>
                    <a:lnTo>
                      <a:pt x="791653" y="95974"/>
                    </a:lnTo>
                    <a:cubicBezTo>
                      <a:pt x="792289" y="95339"/>
                      <a:pt x="792995" y="94632"/>
                      <a:pt x="793631" y="93926"/>
                    </a:cubicBezTo>
                    <a:lnTo>
                      <a:pt x="793560" y="93997"/>
                    </a:lnTo>
                    <a:cubicBezTo>
                      <a:pt x="794267" y="92372"/>
                      <a:pt x="794973" y="90819"/>
                      <a:pt x="795679" y="89194"/>
                    </a:cubicBezTo>
                    <a:lnTo>
                      <a:pt x="795467" y="89194"/>
                    </a:lnTo>
                    <a:cubicBezTo>
                      <a:pt x="797798" y="86370"/>
                      <a:pt x="800199" y="84392"/>
                      <a:pt x="804365" y="83827"/>
                    </a:cubicBezTo>
                    <a:lnTo>
                      <a:pt x="814536" y="78672"/>
                    </a:lnTo>
                    <a:lnTo>
                      <a:pt x="818560" y="80296"/>
                    </a:lnTo>
                    <a:cubicBezTo>
                      <a:pt x="817854" y="81285"/>
                      <a:pt x="817148" y="82273"/>
                      <a:pt x="816441" y="83262"/>
                    </a:cubicBezTo>
                    <a:cubicBezTo>
                      <a:pt x="814111" y="84533"/>
                      <a:pt x="812063" y="86017"/>
                      <a:pt x="813546" y="89053"/>
                    </a:cubicBezTo>
                    <a:cubicBezTo>
                      <a:pt x="816089" y="94490"/>
                      <a:pt x="815171" y="99858"/>
                      <a:pt x="813546" y="105225"/>
                    </a:cubicBezTo>
                    <a:cubicBezTo>
                      <a:pt x="811992" y="107414"/>
                      <a:pt x="810439" y="109674"/>
                      <a:pt x="808814" y="111864"/>
                    </a:cubicBezTo>
                    <a:cubicBezTo>
                      <a:pt x="808179" y="113771"/>
                      <a:pt x="807472" y="115748"/>
                      <a:pt x="806767" y="117725"/>
                    </a:cubicBezTo>
                    <a:lnTo>
                      <a:pt x="806837" y="117584"/>
                    </a:lnTo>
                    <a:cubicBezTo>
                      <a:pt x="801894" y="123516"/>
                      <a:pt x="804365" y="131072"/>
                      <a:pt x="802529" y="137640"/>
                    </a:cubicBezTo>
                    <a:cubicBezTo>
                      <a:pt x="802459" y="137923"/>
                      <a:pt x="805354" y="139052"/>
                      <a:pt x="806837" y="139829"/>
                    </a:cubicBezTo>
                    <a:lnTo>
                      <a:pt x="806767" y="139759"/>
                    </a:lnTo>
                    <a:cubicBezTo>
                      <a:pt x="810086" y="143784"/>
                      <a:pt x="814535" y="141100"/>
                      <a:pt x="818348" y="141736"/>
                    </a:cubicBezTo>
                    <a:lnTo>
                      <a:pt x="818066" y="141807"/>
                    </a:lnTo>
                    <a:cubicBezTo>
                      <a:pt x="819337" y="143149"/>
                      <a:pt x="820679" y="144420"/>
                      <a:pt x="821950" y="145762"/>
                    </a:cubicBezTo>
                    <a:lnTo>
                      <a:pt x="821879" y="145691"/>
                    </a:lnTo>
                    <a:cubicBezTo>
                      <a:pt x="821879" y="147597"/>
                      <a:pt x="821879" y="149434"/>
                      <a:pt x="821879" y="151341"/>
                    </a:cubicBezTo>
                    <a:lnTo>
                      <a:pt x="821950" y="151270"/>
                    </a:lnTo>
                    <a:cubicBezTo>
                      <a:pt x="818843" y="154731"/>
                      <a:pt x="816653" y="159674"/>
                      <a:pt x="810439" y="158120"/>
                    </a:cubicBezTo>
                    <a:lnTo>
                      <a:pt x="808512" y="160804"/>
                    </a:lnTo>
                    <a:lnTo>
                      <a:pt x="804958" y="160804"/>
                    </a:lnTo>
                    <a:lnTo>
                      <a:pt x="806555" y="152682"/>
                    </a:lnTo>
                    <a:cubicBezTo>
                      <a:pt x="803659" y="154872"/>
                      <a:pt x="802247" y="156001"/>
                      <a:pt x="800834" y="157061"/>
                    </a:cubicBezTo>
                    <a:cubicBezTo>
                      <a:pt x="799634" y="158544"/>
                      <a:pt x="797727" y="159815"/>
                      <a:pt x="797303" y="161510"/>
                    </a:cubicBezTo>
                    <a:lnTo>
                      <a:pt x="796886" y="170417"/>
                    </a:lnTo>
                    <a:lnTo>
                      <a:pt x="785933" y="171891"/>
                    </a:lnTo>
                    <a:lnTo>
                      <a:pt x="785381" y="178106"/>
                    </a:lnTo>
                    <a:lnTo>
                      <a:pt x="777529" y="178106"/>
                    </a:lnTo>
                    <a:cubicBezTo>
                      <a:pt x="778377" y="181213"/>
                      <a:pt x="779013" y="183544"/>
                      <a:pt x="779578" y="185874"/>
                    </a:cubicBezTo>
                    <a:lnTo>
                      <a:pt x="779789" y="185733"/>
                    </a:lnTo>
                    <a:cubicBezTo>
                      <a:pt x="778730" y="186439"/>
                      <a:pt x="777741" y="187146"/>
                      <a:pt x="776682" y="187852"/>
                    </a:cubicBezTo>
                    <a:lnTo>
                      <a:pt x="776046" y="187710"/>
                    </a:lnTo>
                    <a:cubicBezTo>
                      <a:pt x="772021" y="190252"/>
                      <a:pt x="774704" y="193996"/>
                      <a:pt x="774351" y="197244"/>
                    </a:cubicBezTo>
                    <a:cubicBezTo>
                      <a:pt x="773363" y="199363"/>
                      <a:pt x="775199" y="202682"/>
                      <a:pt x="770679" y="203600"/>
                    </a:cubicBezTo>
                    <a:cubicBezTo>
                      <a:pt x="768843" y="203953"/>
                      <a:pt x="767784" y="208332"/>
                      <a:pt x="766442" y="210874"/>
                    </a:cubicBezTo>
                    <a:cubicBezTo>
                      <a:pt x="767642" y="211510"/>
                      <a:pt x="768843" y="212145"/>
                      <a:pt x="770114" y="212852"/>
                    </a:cubicBezTo>
                    <a:lnTo>
                      <a:pt x="770044" y="212781"/>
                    </a:lnTo>
                    <a:cubicBezTo>
                      <a:pt x="771315" y="213416"/>
                      <a:pt x="772656" y="214123"/>
                      <a:pt x="773928" y="214829"/>
                    </a:cubicBezTo>
                    <a:lnTo>
                      <a:pt x="773857" y="214829"/>
                    </a:lnTo>
                    <a:cubicBezTo>
                      <a:pt x="774351" y="217300"/>
                      <a:pt x="774916" y="219843"/>
                      <a:pt x="775411" y="222315"/>
                    </a:cubicBezTo>
                    <a:cubicBezTo>
                      <a:pt x="775199" y="223586"/>
                      <a:pt x="774987" y="224927"/>
                      <a:pt x="774775" y="226199"/>
                    </a:cubicBezTo>
                    <a:lnTo>
                      <a:pt x="779507" y="230039"/>
                    </a:lnTo>
                    <a:lnTo>
                      <a:pt x="779578" y="239687"/>
                    </a:lnTo>
                    <a:lnTo>
                      <a:pt x="779578" y="240394"/>
                    </a:lnTo>
                    <a:cubicBezTo>
                      <a:pt x="777671" y="241524"/>
                      <a:pt x="775693" y="242724"/>
                      <a:pt x="772021" y="244913"/>
                    </a:cubicBezTo>
                    <a:cubicBezTo>
                      <a:pt x="776188" y="245266"/>
                      <a:pt x="778236" y="245478"/>
                      <a:pt x="780284" y="245620"/>
                    </a:cubicBezTo>
                    <a:lnTo>
                      <a:pt x="780425" y="245337"/>
                    </a:lnTo>
                    <a:cubicBezTo>
                      <a:pt x="781413" y="246326"/>
                      <a:pt x="782403" y="247314"/>
                      <a:pt x="783391" y="248303"/>
                    </a:cubicBezTo>
                    <a:cubicBezTo>
                      <a:pt x="783461" y="248798"/>
                      <a:pt x="783744" y="249080"/>
                      <a:pt x="784238" y="249151"/>
                    </a:cubicBezTo>
                    <a:cubicBezTo>
                      <a:pt x="785792" y="249786"/>
                      <a:pt x="787275" y="250634"/>
                      <a:pt x="788828" y="251058"/>
                    </a:cubicBezTo>
                    <a:cubicBezTo>
                      <a:pt x="790806" y="251551"/>
                      <a:pt x="792854" y="251763"/>
                      <a:pt x="794832" y="252046"/>
                    </a:cubicBezTo>
                    <a:cubicBezTo>
                      <a:pt x="795820" y="253035"/>
                      <a:pt x="796738" y="254023"/>
                      <a:pt x="797727" y="255083"/>
                    </a:cubicBezTo>
                    <a:cubicBezTo>
                      <a:pt x="801823" y="258967"/>
                      <a:pt x="804083" y="255648"/>
                      <a:pt x="806484" y="252965"/>
                    </a:cubicBezTo>
                    <a:lnTo>
                      <a:pt x="806342" y="253105"/>
                    </a:lnTo>
                    <a:cubicBezTo>
                      <a:pt x="808814" y="254659"/>
                      <a:pt x="809220" y="256513"/>
                      <a:pt x="809017" y="258455"/>
                    </a:cubicBezTo>
                    <a:lnTo>
                      <a:pt x="808044" y="264294"/>
                    </a:lnTo>
                    <a:lnTo>
                      <a:pt x="799492" y="266241"/>
                    </a:lnTo>
                    <a:cubicBezTo>
                      <a:pt x="797868" y="267089"/>
                      <a:pt x="795608" y="267724"/>
                      <a:pt x="797727" y="270195"/>
                    </a:cubicBezTo>
                    <a:cubicBezTo>
                      <a:pt x="800269" y="273515"/>
                      <a:pt x="803306" y="274857"/>
                      <a:pt x="807544" y="273232"/>
                    </a:cubicBezTo>
                    <a:cubicBezTo>
                      <a:pt x="809521" y="272455"/>
                      <a:pt x="811781" y="272526"/>
                      <a:pt x="813899" y="272244"/>
                    </a:cubicBezTo>
                    <a:lnTo>
                      <a:pt x="813758" y="272173"/>
                    </a:lnTo>
                    <a:lnTo>
                      <a:pt x="821614" y="272103"/>
                    </a:lnTo>
                    <a:lnTo>
                      <a:pt x="821526" y="272173"/>
                    </a:lnTo>
                    <a:lnTo>
                      <a:pt x="821668" y="272102"/>
                    </a:lnTo>
                    <a:lnTo>
                      <a:pt x="821614" y="272103"/>
                    </a:lnTo>
                    <a:lnTo>
                      <a:pt x="824069" y="270125"/>
                    </a:lnTo>
                    <a:cubicBezTo>
                      <a:pt x="824493" y="269702"/>
                      <a:pt x="824916" y="269349"/>
                      <a:pt x="825340" y="268925"/>
                    </a:cubicBezTo>
                    <a:cubicBezTo>
                      <a:pt x="829718" y="268712"/>
                      <a:pt x="834026" y="268500"/>
                      <a:pt x="838405" y="268289"/>
                    </a:cubicBezTo>
                    <a:cubicBezTo>
                      <a:pt x="840100" y="268218"/>
                      <a:pt x="841512" y="267653"/>
                      <a:pt x="840805" y="265464"/>
                    </a:cubicBezTo>
                    <a:cubicBezTo>
                      <a:pt x="842007" y="265040"/>
                      <a:pt x="843277" y="264617"/>
                      <a:pt x="844478" y="264193"/>
                    </a:cubicBezTo>
                    <a:cubicBezTo>
                      <a:pt x="845679" y="264334"/>
                      <a:pt x="846879" y="264405"/>
                      <a:pt x="848080" y="264546"/>
                    </a:cubicBezTo>
                    <a:cubicBezTo>
                      <a:pt x="848715" y="265182"/>
                      <a:pt x="849492" y="266382"/>
                      <a:pt x="849916" y="266241"/>
                    </a:cubicBezTo>
                    <a:cubicBezTo>
                      <a:pt x="855142" y="264687"/>
                      <a:pt x="860297" y="262992"/>
                      <a:pt x="865523" y="261368"/>
                    </a:cubicBezTo>
                    <a:cubicBezTo>
                      <a:pt x="866794" y="262710"/>
                      <a:pt x="868066" y="264122"/>
                      <a:pt x="869266" y="265464"/>
                    </a:cubicBezTo>
                    <a:cubicBezTo>
                      <a:pt x="870184" y="266382"/>
                      <a:pt x="871173" y="267300"/>
                      <a:pt x="872091" y="268289"/>
                    </a:cubicBezTo>
                    <a:cubicBezTo>
                      <a:pt x="873786" y="270196"/>
                      <a:pt x="875516" y="271961"/>
                      <a:pt x="877520" y="272862"/>
                    </a:cubicBezTo>
                    <a:lnTo>
                      <a:pt x="884458" y="272255"/>
                    </a:lnTo>
                    <a:lnTo>
                      <a:pt x="885438" y="282131"/>
                    </a:lnTo>
                    <a:cubicBezTo>
                      <a:pt x="884379" y="287074"/>
                      <a:pt x="885580" y="289899"/>
                      <a:pt x="890240" y="291453"/>
                    </a:cubicBezTo>
                    <a:lnTo>
                      <a:pt x="890170" y="291311"/>
                    </a:lnTo>
                    <a:cubicBezTo>
                      <a:pt x="891441" y="291947"/>
                      <a:pt x="892782" y="292653"/>
                      <a:pt x="894124" y="293360"/>
                    </a:cubicBezTo>
                    <a:lnTo>
                      <a:pt x="894054" y="293218"/>
                    </a:lnTo>
                    <a:lnTo>
                      <a:pt x="905502" y="297127"/>
                    </a:lnTo>
                    <a:lnTo>
                      <a:pt x="910791" y="313487"/>
                    </a:lnTo>
                    <a:cubicBezTo>
                      <a:pt x="911638" y="313274"/>
                      <a:pt x="912486" y="313062"/>
                      <a:pt x="913263" y="312922"/>
                    </a:cubicBezTo>
                    <a:cubicBezTo>
                      <a:pt x="912980" y="310026"/>
                      <a:pt x="912768" y="307060"/>
                      <a:pt x="912274" y="304235"/>
                    </a:cubicBezTo>
                    <a:cubicBezTo>
                      <a:pt x="911498" y="299927"/>
                      <a:pt x="909661" y="295620"/>
                      <a:pt x="912415" y="291311"/>
                    </a:cubicBezTo>
                    <a:cubicBezTo>
                      <a:pt x="912909" y="291241"/>
                      <a:pt x="913192" y="290958"/>
                      <a:pt x="913263" y="290464"/>
                    </a:cubicBezTo>
                    <a:cubicBezTo>
                      <a:pt x="914958" y="288558"/>
                      <a:pt x="918065" y="287286"/>
                      <a:pt x="916088" y="282625"/>
                    </a:cubicBezTo>
                    <a:cubicBezTo>
                      <a:pt x="913333" y="284320"/>
                      <a:pt x="911003" y="285733"/>
                      <a:pt x="908743" y="287144"/>
                    </a:cubicBezTo>
                    <a:cubicBezTo>
                      <a:pt x="908108" y="287144"/>
                      <a:pt x="907401" y="287216"/>
                      <a:pt x="906766" y="287216"/>
                    </a:cubicBezTo>
                    <a:lnTo>
                      <a:pt x="907663" y="281899"/>
                    </a:lnTo>
                    <a:lnTo>
                      <a:pt x="936497" y="277257"/>
                    </a:lnTo>
                    <a:cubicBezTo>
                      <a:pt x="940311" y="277117"/>
                      <a:pt x="944054" y="276411"/>
                      <a:pt x="947726" y="275492"/>
                    </a:cubicBezTo>
                    <a:cubicBezTo>
                      <a:pt x="949209" y="275139"/>
                      <a:pt x="950339" y="273444"/>
                      <a:pt x="951610" y="272385"/>
                    </a:cubicBezTo>
                    <a:lnTo>
                      <a:pt x="951469" y="272455"/>
                    </a:lnTo>
                    <a:cubicBezTo>
                      <a:pt x="952740" y="271749"/>
                      <a:pt x="954081" y="271114"/>
                      <a:pt x="955423" y="270407"/>
                    </a:cubicBezTo>
                    <a:lnTo>
                      <a:pt x="955282" y="270478"/>
                    </a:lnTo>
                    <a:cubicBezTo>
                      <a:pt x="956836" y="269277"/>
                      <a:pt x="957824" y="268642"/>
                      <a:pt x="958813" y="267935"/>
                    </a:cubicBezTo>
                    <a:cubicBezTo>
                      <a:pt x="959378" y="267865"/>
                      <a:pt x="959661" y="267583"/>
                      <a:pt x="959731" y="267018"/>
                    </a:cubicBezTo>
                    <a:cubicBezTo>
                      <a:pt x="960367" y="266029"/>
                      <a:pt x="961073" y="265040"/>
                      <a:pt x="961780" y="264052"/>
                    </a:cubicBezTo>
                    <a:lnTo>
                      <a:pt x="961708" y="264193"/>
                    </a:lnTo>
                    <a:cubicBezTo>
                      <a:pt x="962415" y="262922"/>
                      <a:pt x="963050" y="261580"/>
                      <a:pt x="963757" y="260309"/>
                    </a:cubicBezTo>
                    <a:lnTo>
                      <a:pt x="963686" y="260450"/>
                    </a:lnTo>
                    <a:lnTo>
                      <a:pt x="965660" y="258406"/>
                    </a:lnTo>
                    <a:lnTo>
                      <a:pt x="967570" y="256495"/>
                    </a:lnTo>
                    <a:lnTo>
                      <a:pt x="967429" y="256636"/>
                    </a:lnTo>
                    <a:cubicBezTo>
                      <a:pt x="972797" y="256001"/>
                      <a:pt x="979082" y="258755"/>
                      <a:pt x="983107" y="252682"/>
                    </a:cubicBezTo>
                    <a:cubicBezTo>
                      <a:pt x="983601" y="252258"/>
                      <a:pt x="984166" y="251763"/>
                      <a:pt x="984661" y="251340"/>
                    </a:cubicBezTo>
                    <a:lnTo>
                      <a:pt x="986655" y="249001"/>
                    </a:lnTo>
                    <a:lnTo>
                      <a:pt x="1017217" y="246255"/>
                    </a:lnTo>
                    <a:cubicBezTo>
                      <a:pt x="1019053" y="248727"/>
                      <a:pt x="1020960" y="251269"/>
                      <a:pt x="1022796" y="253741"/>
                    </a:cubicBezTo>
                    <a:cubicBezTo>
                      <a:pt x="1023714" y="254659"/>
                      <a:pt x="1024632" y="255648"/>
                      <a:pt x="1025550" y="256566"/>
                    </a:cubicBezTo>
                    <a:cubicBezTo>
                      <a:pt x="1026539" y="257837"/>
                      <a:pt x="1027527" y="259178"/>
                      <a:pt x="1028516" y="260450"/>
                    </a:cubicBezTo>
                    <a:lnTo>
                      <a:pt x="1028445" y="260380"/>
                    </a:lnTo>
                    <a:lnTo>
                      <a:pt x="1030407" y="264302"/>
                    </a:lnTo>
                    <a:lnTo>
                      <a:pt x="1030352" y="264263"/>
                    </a:lnTo>
                    <a:lnTo>
                      <a:pt x="1030423" y="264334"/>
                    </a:lnTo>
                    <a:lnTo>
                      <a:pt x="1030407" y="264302"/>
                    </a:lnTo>
                    <a:lnTo>
                      <a:pt x="1038712" y="270205"/>
                    </a:lnTo>
                    <a:cubicBezTo>
                      <a:pt x="1042005" y="270867"/>
                      <a:pt x="1045748" y="270196"/>
                      <a:pt x="1049773" y="268148"/>
                    </a:cubicBezTo>
                    <a:lnTo>
                      <a:pt x="1049703" y="268218"/>
                    </a:lnTo>
                    <a:cubicBezTo>
                      <a:pt x="1051327" y="267512"/>
                      <a:pt x="1052880" y="266877"/>
                      <a:pt x="1054505" y="266170"/>
                    </a:cubicBezTo>
                    <a:cubicBezTo>
                      <a:pt x="1054999" y="266100"/>
                      <a:pt x="1055352" y="265817"/>
                      <a:pt x="1055423" y="265252"/>
                    </a:cubicBezTo>
                    <a:cubicBezTo>
                      <a:pt x="1056341" y="264263"/>
                      <a:pt x="1057188" y="263345"/>
                      <a:pt x="1058035" y="262357"/>
                    </a:cubicBezTo>
                    <a:cubicBezTo>
                      <a:pt x="1058389" y="261862"/>
                      <a:pt x="1058812" y="261368"/>
                      <a:pt x="1059237" y="260803"/>
                    </a:cubicBezTo>
                    <a:cubicBezTo>
                      <a:pt x="1063050" y="258190"/>
                      <a:pt x="1066440" y="260591"/>
                      <a:pt x="1069900" y="261721"/>
                    </a:cubicBezTo>
                    <a:cubicBezTo>
                      <a:pt x="1082541" y="265888"/>
                      <a:pt x="1095465" y="268642"/>
                      <a:pt x="1108882" y="268360"/>
                    </a:cubicBezTo>
                    <a:cubicBezTo>
                      <a:pt x="1112272" y="268289"/>
                      <a:pt x="1115733" y="269207"/>
                      <a:pt x="1119194" y="269489"/>
                    </a:cubicBezTo>
                    <a:cubicBezTo>
                      <a:pt x="1128515" y="270337"/>
                      <a:pt x="1137908" y="271467"/>
                      <a:pt x="1145747" y="267935"/>
                    </a:cubicBezTo>
                    <a:cubicBezTo>
                      <a:pt x="1146877" y="261721"/>
                      <a:pt x="1147724" y="256566"/>
                      <a:pt x="1148854" y="251411"/>
                    </a:cubicBezTo>
                    <a:cubicBezTo>
                      <a:pt x="1150125" y="245549"/>
                      <a:pt x="1152032" y="239687"/>
                      <a:pt x="1147300" y="234462"/>
                    </a:cubicBezTo>
                    <a:cubicBezTo>
                      <a:pt x="1147230" y="233967"/>
                      <a:pt x="1146947" y="233684"/>
                      <a:pt x="1146382" y="233544"/>
                    </a:cubicBezTo>
                    <a:cubicBezTo>
                      <a:pt x="1145677" y="232979"/>
                      <a:pt x="1144900" y="231919"/>
                      <a:pt x="1144193" y="231919"/>
                    </a:cubicBezTo>
                    <a:cubicBezTo>
                      <a:pt x="1133812" y="232061"/>
                      <a:pt x="1123713" y="230365"/>
                      <a:pt x="1113826" y="227611"/>
                    </a:cubicBezTo>
                    <a:lnTo>
                      <a:pt x="1112934" y="227680"/>
                    </a:lnTo>
                    <a:lnTo>
                      <a:pt x="1111001" y="225280"/>
                    </a:lnTo>
                    <a:cubicBezTo>
                      <a:pt x="1111001" y="224575"/>
                      <a:pt x="1110648" y="224150"/>
                      <a:pt x="1109942" y="224010"/>
                    </a:cubicBezTo>
                    <a:lnTo>
                      <a:pt x="1107279" y="222029"/>
                    </a:lnTo>
                    <a:lnTo>
                      <a:pt x="1105281" y="219137"/>
                    </a:lnTo>
                    <a:lnTo>
                      <a:pt x="1105493" y="219066"/>
                    </a:lnTo>
                    <a:cubicBezTo>
                      <a:pt x="1104857" y="214405"/>
                      <a:pt x="1104151" y="209815"/>
                      <a:pt x="1103445" y="205154"/>
                    </a:cubicBezTo>
                    <a:cubicBezTo>
                      <a:pt x="1102739" y="200211"/>
                      <a:pt x="1102527" y="195055"/>
                      <a:pt x="1101044" y="190324"/>
                    </a:cubicBezTo>
                    <a:cubicBezTo>
                      <a:pt x="1096595" y="176058"/>
                      <a:pt x="1094970" y="161581"/>
                      <a:pt x="1095818" y="146680"/>
                    </a:cubicBezTo>
                    <a:lnTo>
                      <a:pt x="1095606" y="146680"/>
                    </a:lnTo>
                    <a:cubicBezTo>
                      <a:pt x="1096312" y="145409"/>
                      <a:pt x="1097018" y="144137"/>
                      <a:pt x="1097654" y="142795"/>
                    </a:cubicBezTo>
                    <a:lnTo>
                      <a:pt x="1097513" y="142866"/>
                    </a:lnTo>
                    <a:cubicBezTo>
                      <a:pt x="1098148" y="141877"/>
                      <a:pt x="1098855" y="140889"/>
                      <a:pt x="1099490" y="139900"/>
                    </a:cubicBezTo>
                    <a:lnTo>
                      <a:pt x="1099420" y="140042"/>
                    </a:lnTo>
                    <a:cubicBezTo>
                      <a:pt x="1100690" y="137994"/>
                      <a:pt x="1102668" y="136157"/>
                      <a:pt x="1103162" y="133897"/>
                    </a:cubicBezTo>
                    <a:lnTo>
                      <a:pt x="1107179" y="111278"/>
                    </a:lnTo>
                    <a:lnTo>
                      <a:pt x="1110012" y="109321"/>
                    </a:lnTo>
                    <a:cubicBezTo>
                      <a:pt x="1112202" y="106496"/>
                      <a:pt x="1114391" y="103601"/>
                      <a:pt x="1116581" y="100776"/>
                    </a:cubicBezTo>
                    <a:cubicBezTo>
                      <a:pt x="1123289" y="98728"/>
                      <a:pt x="1129998" y="96680"/>
                      <a:pt x="1136566" y="94632"/>
                    </a:cubicBezTo>
                    <a:cubicBezTo>
                      <a:pt x="1137625" y="96151"/>
                      <a:pt x="1137255" y="98304"/>
                      <a:pt x="1137405" y="100132"/>
                    </a:cubicBezTo>
                    <a:lnTo>
                      <a:pt x="1141367" y="103671"/>
                    </a:lnTo>
                    <a:lnTo>
                      <a:pt x="1143206" y="105509"/>
                    </a:lnTo>
                    <a:lnTo>
                      <a:pt x="1145252" y="108474"/>
                    </a:lnTo>
                    <a:cubicBezTo>
                      <a:pt x="1146170" y="109392"/>
                      <a:pt x="1147089" y="110310"/>
                      <a:pt x="1148007" y="111299"/>
                    </a:cubicBezTo>
                    <a:lnTo>
                      <a:pt x="1150868" y="113274"/>
                    </a:lnTo>
                    <a:lnTo>
                      <a:pt x="1152880" y="117089"/>
                    </a:lnTo>
                    <a:lnTo>
                      <a:pt x="1152809" y="116948"/>
                    </a:lnTo>
                    <a:cubicBezTo>
                      <a:pt x="1153444" y="117937"/>
                      <a:pt x="1154151" y="118926"/>
                      <a:pt x="1154786" y="119914"/>
                    </a:cubicBezTo>
                    <a:cubicBezTo>
                      <a:pt x="1156905" y="122315"/>
                      <a:pt x="1159094" y="124646"/>
                      <a:pt x="1161213" y="127047"/>
                    </a:cubicBezTo>
                    <a:cubicBezTo>
                      <a:pt x="1162272" y="127541"/>
                      <a:pt x="1163331" y="128036"/>
                      <a:pt x="1164461" y="128530"/>
                    </a:cubicBezTo>
                    <a:lnTo>
                      <a:pt x="1164108" y="128460"/>
                    </a:lnTo>
                    <a:cubicBezTo>
                      <a:pt x="1168487" y="133473"/>
                      <a:pt x="1170888" y="133473"/>
                      <a:pt x="1175902" y="128460"/>
                    </a:cubicBezTo>
                    <a:lnTo>
                      <a:pt x="1175761" y="128530"/>
                    </a:lnTo>
                    <a:lnTo>
                      <a:pt x="1179645" y="126482"/>
                    </a:lnTo>
                    <a:lnTo>
                      <a:pt x="1179575" y="126553"/>
                    </a:lnTo>
                    <a:lnTo>
                      <a:pt x="1179645" y="126482"/>
                    </a:lnTo>
                    <a:lnTo>
                      <a:pt x="1179645" y="126482"/>
                    </a:lnTo>
                    <a:lnTo>
                      <a:pt x="1181622" y="124505"/>
                    </a:lnTo>
                    <a:lnTo>
                      <a:pt x="1181552" y="124646"/>
                    </a:lnTo>
                    <a:cubicBezTo>
                      <a:pt x="1182258" y="124010"/>
                      <a:pt x="1182893" y="123304"/>
                      <a:pt x="1183600" y="122598"/>
                    </a:cubicBezTo>
                    <a:lnTo>
                      <a:pt x="1183529" y="122668"/>
                    </a:lnTo>
                    <a:cubicBezTo>
                      <a:pt x="1184377" y="119491"/>
                      <a:pt x="1186001" y="116383"/>
                      <a:pt x="1186001" y="113206"/>
                    </a:cubicBezTo>
                    <a:cubicBezTo>
                      <a:pt x="1186001" y="103530"/>
                      <a:pt x="1185295" y="93785"/>
                      <a:pt x="1184871" y="84110"/>
                    </a:cubicBezTo>
                    <a:cubicBezTo>
                      <a:pt x="1184942" y="81002"/>
                      <a:pt x="1185083" y="77824"/>
                      <a:pt x="1185153" y="74717"/>
                    </a:cubicBezTo>
                    <a:cubicBezTo>
                      <a:pt x="1185930" y="72174"/>
                      <a:pt x="1186707" y="69633"/>
                      <a:pt x="1187484" y="67090"/>
                    </a:cubicBezTo>
                    <a:lnTo>
                      <a:pt x="1187413" y="67161"/>
                    </a:lnTo>
                    <a:cubicBezTo>
                      <a:pt x="1188472" y="65748"/>
                      <a:pt x="1189532" y="64265"/>
                      <a:pt x="1191085" y="62217"/>
                    </a:cubicBezTo>
                    <a:cubicBezTo>
                      <a:pt x="1187413" y="61582"/>
                      <a:pt x="1185083" y="57062"/>
                      <a:pt x="1181622" y="61511"/>
                    </a:cubicBezTo>
                    <a:cubicBezTo>
                      <a:pt x="1180633" y="64053"/>
                      <a:pt x="1179575" y="66525"/>
                      <a:pt x="1178586" y="68997"/>
                    </a:cubicBezTo>
                    <a:cubicBezTo>
                      <a:pt x="1177385" y="68361"/>
                      <a:pt x="1176255" y="67655"/>
                      <a:pt x="1175055" y="66949"/>
                    </a:cubicBezTo>
                    <a:cubicBezTo>
                      <a:pt x="1174172" y="63947"/>
                      <a:pt x="1172477" y="63100"/>
                      <a:pt x="1170526" y="62932"/>
                    </a:cubicBezTo>
                    <a:lnTo>
                      <a:pt x="1164574" y="62993"/>
                    </a:lnTo>
                    <a:lnTo>
                      <a:pt x="1160719" y="53460"/>
                    </a:lnTo>
                    <a:lnTo>
                      <a:pt x="1160789" y="53530"/>
                    </a:lnTo>
                    <a:cubicBezTo>
                      <a:pt x="1160154" y="51907"/>
                      <a:pt x="1159447" y="50282"/>
                      <a:pt x="1158741" y="48658"/>
                    </a:cubicBezTo>
                    <a:cubicBezTo>
                      <a:pt x="1158812" y="47952"/>
                      <a:pt x="1158953" y="47245"/>
                      <a:pt x="1159024" y="46539"/>
                    </a:cubicBezTo>
                    <a:cubicBezTo>
                      <a:pt x="1161566" y="45692"/>
                      <a:pt x="1164038" y="44845"/>
                      <a:pt x="1166580" y="44068"/>
                    </a:cubicBezTo>
                    <a:cubicBezTo>
                      <a:pt x="1166580" y="43432"/>
                      <a:pt x="1166509" y="42796"/>
                      <a:pt x="1166509" y="42161"/>
                    </a:cubicBezTo>
                    <a:cubicBezTo>
                      <a:pt x="1163756" y="41172"/>
                      <a:pt x="1161001" y="40183"/>
                      <a:pt x="1158176" y="39195"/>
                    </a:cubicBezTo>
                    <a:cubicBezTo>
                      <a:pt x="1157894" y="37288"/>
                      <a:pt x="1158600" y="35258"/>
                      <a:pt x="1158856" y="33271"/>
                    </a:cubicBezTo>
                    <a:lnTo>
                      <a:pt x="1156879" y="27739"/>
                    </a:lnTo>
                    <a:lnTo>
                      <a:pt x="1159589" y="22599"/>
                    </a:lnTo>
                    <a:cubicBezTo>
                      <a:pt x="1163331" y="21327"/>
                      <a:pt x="1166368" y="20268"/>
                      <a:pt x="1169334" y="19209"/>
                    </a:cubicBezTo>
                    <a:cubicBezTo>
                      <a:pt x="1170253" y="17656"/>
                      <a:pt x="1171171" y="16102"/>
                      <a:pt x="1172159" y="14477"/>
                    </a:cubicBezTo>
                    <a:lnTo>
                      <a:pt x="1179928" y="9675"/>
                    </a:lnTo>
                    <a:lnTo>
                      <a:pt x="1179857" y="9745"/>
                    </a:lnTo>
                    <a:lnTo>
                      <a:pt x="1179928" y="9675"/>
                    </a:lnTo>
                    <a:lnTo>
                      <a:pt x="1179928" y="9675"/>
                    </a:lnTo>
                    <a:lnTo>
                      <a:pt x="1181835" y="7768"/>
                    </a:lnTo>
                    <a:lnTo>
                      <a:pt x="1185572" y="5865"/>
                    </a:lnTo>
                    <a:lnTo>
                      <a:pt x="1187528" y="8095"/>
                    </a:lnTo>
                    <a:lnTo>
                      <a:pt x="1189539" y="5861"/>
                    </a:lnTo>
                    <a:lnTo>
                      <a:pt x="1202809" y="3955"/>
                    </a:lnTo>
                    <a:lnTo>
                      <a:pt x="1202667" y="3884"/>
                    </a:lnTo>
                    <a:cubicBezTo>
                      <a:pt x="1204716" y="7274"/>
                      <a:pt x="1206763" y="6780"/>
                      <a:pt x="1208882" y="3884"/>
                    </a:cubicBezTo>
                    <a:cubicBezTo>
                      <a:pt x="1209871" y="2542"/>
                      <a:pt x="1211213" y="1412"/>
                      <a:pt x="1212343" y="141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56" name="Freeform: Shape 319">
                <a:extLst>
                  <a:ext uri="{FF2B5EF4-FFF2-40B4-BE49-F238E27FC236}">
                    <a16:creationId xmlns:a16="http://schemas.microsoft.com/office/drawing/2014/main" xmlns="" id="{A46F715E-9D31-4A95-A05F-34162A9669E5}"/>
                  </a:ext>
                </a:extLst>
              </p:cNvPr>
              <p:cNvSpPr/>
              <p:nvPr/>
            </p:nvSpPr>
            <p:spPr>
              <a:xfrm>
                <a:off x="3310008" y="1109907"/>
                <a:ext cx="483988" cy="578526"/>
              </a:xfrm>
              <a:custGeom>
                <a:avLst/>
                <a:gdLst>
                  <a:gd name="connsiteX0" fmla="*/ 65889 w 483988"/>
                  <a:gd name="connsiteY0" fmla="*/ 578173 h 578526"/>
                  <a:gd name="connsiteX1" fmla="*/ 65748 w 483988"/>
                  <a:gd name="connsiteY1" fmla="*/ 578243 h 578526"/>
                  <a:gd name="connsiteX2" fmla="*/ 65760 w 483988"/>
                  <a:gd name="connsiteY2" fmla="*/ 578185 h 578526"/>
                  <a:gd name="connsiteX3" fmla="*/ 25777 w 483988"/>
                  <a:gd name="connsiteY3" fmla="*/ 574359 h 578526"/>
                  <a:gd name="connsiteX4" fmla="*/ 25848 w 483988"/>
                  <a:gd name="connsiteY4" fmla="*/ 574430 h 578526"/>
                  <a:gd name="connsiteX5" fmla="*/ 25848 w 483988"/>
                  <a:gd name="connsiteY5" fmla="*/ 574430 h 578526"/>
                  <a:gd name="connsiteX6" fmla="*/ 23729 w 483988"/>
                  <a:gd name="connsiteY6" fmla="*/ 507410 h 578526"/>
                  <a:gd name="connsiteX7" fmla="*/ 23872 w 483988"/>
                  <a:gd name="connsiteY7" fmla="*/ 507482 h 578526"/>
                  <a:gd name="connsiteX8" fmla="*/ 23870 w 483988"/>
                  <a:gd name="connsiteY8" fmla="*/ 507552 h 578526"/>
                  <a:gd name="connsiteX9" fmla="*/ 19915 w 483988"/>
                  <a:gd name="connsiteY9" fmla="*/ 497877 h 578526"/>
                  <a:gd name="connsiteX10" fmla="*/ 19948 w 483988"/>
                  <a:gd name="connsiteY10" fmla="*/ 497910 h 578526"/>
                  <a:gd name="connsiteX11" fmla="*/ 19986 w 483988"/>
                  <a:gd name="connsiteY11" fmla="*/ 498018 h 578526"/>
                  <a:gd name="connsiteX12" fmla="*/ 134674 w 483988"/>
                  <a:gd name="connsiteY12" fmla="*/ 488202 h 578526"/>
                  <a:gd name="connsiteX13" fmla="*/ 134603 w 483988"/>
                  <a:gd name="connsiteY13" fmla="*/ 488343 h 578526"/>
                  <a:gd name="connsiteX14" fmla="*/ 134601 w 483988"/>
                  <a:gd name="connsiteY14" fmla="*/ 488278 h 578526"/>
                  <a:gd name="connsiteX15" fmla="*/ 142301 w 483988"/>
                  <a:gd name="connsiteY15" fmla="*/ 436719 h 578526"/>
                  <a:gd name="connsiteX16" fmla="*/ 142442 w 483988"/>
                  <a:gd name="connsiteY16" fmla="*/ 436861 h 578526"/>
                  <a:gd name="connsiteX17" fmla="*/ 142287 w 483988"/>
                  <a:gd name="connsiteY17" fmla="*/ 436742 h 578526"/>
                  <a:gd name="connsiteX18" fmla="*/ 180507 w 483988"/>
                  <a:gd name="connsiteY18" fmla="*/ 385095 h 578526"/>
                  <a:gd name="connsiteX19" fmla="*/ 180578 w 483988"/>
                  <a:gd name="connsiteY19" fmla="*/ 385166 h 578526"/>
                  <a:gd name="connsiteX20" fmla="*/ 180500 w 483988"/>
                  <a:gd name="connsiteY20" fmla="*/ 385107 h 578526"/>
                  <a:gd name="connsiteX21" fmla="*/ 192089 w 483988"/>
                  <a:gd name="connsiteY21" fmla="*/ 375279 h 578526"/>
                  <a:gd name="connsiteX22" fmla="*/ 191947 w 483988"/>
                  <a:gd name="connsiteY22" fmla="*/ 375420 h 578526"/>
                  <a:gd name="connsiteX23" fmla="*/ 191995 w 483988"/>
                  <a:gd name="connsiteY23" fmla="*/ 375329 h 578526"/>
                  <a:gd name="connsiteX24" fmla="*/ 338698 w 483988"/>
                  <a:gd name="connsiteY24" fmla="*/ 350421 h 578526"/>
                  <a:gd name="connsiteX25" fmla="*/ 338557 w 483988"/>
                  <a:gd name="connsiteY25" fmla="*/ 350491 h 578526"/>
                  <a:gd name="connsiteX26" fmla="*/ 338557 w 483988"/>
                  <a:gd name="connsiteY26" fmla="*/ 350491 h 578526"/>
                  <a:gd name="connsiteX27" fmla="*/ 193925 w 483988"/>
                  <a:gd name="connsiteY27" fmla="*/ 342935 h 578526"/>
                  <a:gd name="connsiteX28" fmla="*/ 193996 w 483988"/>
                  <a:gd name="connsiteY28" fmla="*/ 343005 h 578526"/>
                  <a:gd name="connsiteX29" fmla="*/ 193923 w 483988"/>
                  <a:gd name="connsiteY29" fmla="*/ 342935 h 578526"/>
                  <a:gd name="connsiteX30" fmla="*/ 367370 w 483988"/>
                  <a:gd name="connsiteY30" fmla="*/ 336932 h 578526"/>
                  <a:gd name="connsiteX31" fmla="*/ 367229 w 483988"/>
                  <a:gd name="connsiteY31" fmla="*/ 337073 h 578526"/>
                  <a:gd name="connsiteX32" fmla="*/ 367308 w 483988"/>
                  <a:gd name="connsiteY32" fmla="*/ 336957 h 578526"/>
                  <a:gd name="connsiteX33" fmla="*/ 184321 w 483988"/>
                  <a:gd name="connsiteY33" fmla="*/ 333330 h 578526"/>
                  <a:gd name="connsiteX34" fmla="*/ 184391 w 483988"/>
                  <a:gd name="connsiteY34" fmla="*/ 333472 h 578526"/>
                  <a:gd name="connsiteX35" fmla="*/ 184390 w 483988"/>
                  <a:gd name="connsiteY35" fmla="*/ 333472 h 578526"/>
                  <a:gd name="connsiteX36" fmla="*/ 172738 w 483988"/>
                  <a:gd name="connsiteY36" fmla="*/ 329587 h 578526"/>
                  <a:gd name="connsiteX37" fmla="*/ 172810 w 483988"/>
                  <a:gd name="connsiteY37" fmla="*/ 329728 h 578526"/>
                  <a:gd name="connsiteX38" fmla="*/ 172770 w 483988"/>
                  <a:gd name="connsiteY38" fmla="*/ 329677 h 578526"/>
                  <a:gd name="connsiteX39" fmla="*/ 275422 w 483988"/>
                  <a:gd name="connsiteY39" fmla="*/ 329446 h 578526"/>
                  <a:gd name="connsiteX40" fmla="*/ 275456 w 483988"/>
                  <a:gd name="connsiteY40" fmla="*/ 329446 h 578526"/>
                  <a:gd name="connsiteX41" fmla="*/ 275563 w 483988"/>
                  <a:gd name="connsiteY41" fmla="*/ 329517 h 578526"/>
                  <a:gd name="connsiteX42" fmla="*/ 269701 w 483988"/>
                  <a:gd name="connsiteY42" fmla="*/ 325633 h 578526"/>
                  <a:gd name="connsiteX43" fmla="*/ 269853 w 483988"/>
                  <a:gd name="connsiteY43" fmla="*/ 325733 h 578526"/>
                  <a:gd name="connsiteX44" fmla="*/ 269842 w 483988"/>
                  <a:gd name="connsiteY44" fmla="*/ 325774 h 578526"/>
                  <a:gd name="connsiteX45" fmla="*/ 258332 w 483988"/>
                  <a:gd name="connsiteY45" fmla="*/ 313203 h 578526"/>
                  <a:gd name="connsiteX46" fmla="*/ 258407 w 483988"/>
                  <a:gd name="connsiteY46" fmla="*/ 313315 h 578526"/>
                  <a:gd name="connsiteX47" fmla="*/ 258402 w 483988"/>
                  <a:gd name="connsiteY47" fmla="*/ 313344 h 578526"/>
                  <a:gd name="connsiteX48" fmla="*/ 155578 w 483988"/>
                  <a:gd name="connsiteY48" fmla="*/ 293077 h 578526"/>
                  <a:gd name="connsiteX49" fmla="*/ 155508 w 483988"/>
                  <a:gd name="connsiteY49" fmla="*/ 293217 h 578526"/>
                  <a:gd name="connsiteX50" fmla="*/ 155494 w 483988"/>
                  <a:gd name="connsiteY50" fmla="*/ 293113 h 578526"/>
                  <a:gd name="connsiteX51" fmla="*/ 40890 w 483988"/>
                  <a:gd name="connsiteY51" fmla="*/ 286791 h 578526"/>
                  <a:gd name="connsiteX52" fmla="*/ 40899 w 483988"/>
                  <a:gd name="connsiteY52" fmla="*/ 286856 h 578526"/>
                  <a:gd name="connsiteX53" fmla="*/ 40748 w 483988"/>
                  <a:gd name="connsiteY53" fmla="*/ 286932 h 578526"/>
                  <a:gd name="connsiteX54" fmla="*/ 256495 w 483988"/>
                  <a:gd name="connsiteY54" fmla="*/ 274221 h 578526"/>
                  <a:gd name="connsiteX55" fmla="*/ 256502 w 483988"/>
                  <a:gd name="connsiteY55" fmla="*/ 274265 h 578526"/>
                  <a:gd name="connsiteX56" fmla="*/ 256425 w 483988"/>
                  <a:gd name="connsiteY56" fmla="*/ 274362 h 578526"/>
                  <a:gd name="connsiteX57" fmla="*/ 438132 w 483988"/>
                  <a:gd name="connsiteY57" fmla="*/ 270195 h 578526"/>
                  <a:gd name="connsiteX58" fmla="*/ 438062 w 483988"/>
                  <a:gd name="connsiteY58" fmla="*/ 270336 h 578526"/>
                  <a:gd name="connsiteX59" fmla="*/ 438112 w 483988"/>
                  <a:gd name="connsiteY59" fmla="*/ 270216 h 578526"/>
                  <a:gd name="connsiteX60" fmla="*/ 42655 w 483988"/>
                  <a:gd name="connsiteY60" fmla="*/ 258049 h 578526"/>
                  <a:gd name="connsiteX61" fmla="*/ 42742 w 483988"/>
                  <a:gd name="connsiteY61" fmla="*/ 258109 h 578526"/>
                  <a:gd name="connsiteX62" fmla="*/ 42796 w 483988"/>
                  <a:gd name="connsiteY62" fmla="*/ 258190 h 578526"/>
                  <a:gd name="connsiteX63" fmla="*/ 165112 w 483988"/>
                  <a:gd name="connsiteY63" fmla="*/ 241735 h 578526"/>
                  <a:gd name="connsiteX64" fmla="*/ 165183 w 483988"/>
                  <a:gd name="connsiteY64" fmla="*/ 241806 h 578526"/>
                  <a:gd name="connsiteX65" fmla="*/ 165112 w 483988"/>
                  <a:gd name="connsiteY65" fmla="*/ 241737 h 578526"/>
                  <a:gd name="connsiteX66" fmla="*/ 459318 w 483988"/>
                  <a:gd name="connsiteY66" fmla="*/ 241453 h 578526"/>
                  <a:gd name="connsiteX67" fmla="*/ 459177 w 483988"/>
                  <a:gd name="connsiteY67" fmla="*/ 241593 h 578526"/>
                  <a:gd name="connsiteX68" fmla="*/ 459213 w 483988"/>
                  <a:gd name="connsiteY68" fmla="*/ 241525 h 578526"/>
                  <a:gd name="connsiteX69" fmla="*/ 248868 w 483988"/>
                  <a:gd name="connsiteY69" fmla="*/ 235803 h 578526"/>
                  <a:gd name="connsiteX70" fmla="*/ 248939 w 483988"/>
                  <a:gd name="connsiteY70" fmla="*/ 235914 h 578526"/>
                  <a:gd name="connsiteX71" fmla="*/ 248939 w 483988"/>
                  <a:gd name="connsiteY71" fmla="*/ 235944 h 578526"/>
                  <a:gd name="connsiteX72" fmla="*/ 172670 w 483988"/>
                  <a:gd name="connsiteY72" fmla="*/ 231872 h 578526"/>
                  <a:gd name="connsiteX73" fmla="*/ 172810 w 483988"/>
                  <a:gd name="connsiteY73" fmla="*/ 231919 h 578526"/>
                  <a:gd name="connsiteX74" fmla="*/ 172668 w 483988"/>
                  <a:gd name="connsiteY74" fmla="*/ 231989 h 578526"/>
                  <a:gd name="connsiteX75" fmla="*/ 167090 w 483988"/>
                  <a:gd name="connsiteY75" fmla="*/ 230012 h 578526"/>
                  <a:gd name="connsiteX76" fmla="*/ 167110 w 483988"/>
                  <a:gd name="connsiteY76" fmla="*/ 230018 h 578526"/>
                  <a:gd name="connsiteX77" fmla="*/ 167230 w 483988"/>
                  <a:gd name="connsiteY77" fmla="*/ 230083 h 578526"/>
                  <a:gd name="connsiteX78" fmla="*/ 470759 w 483988"/>
                  <a:gd name="connsiteY78" fmla="*/ 226128 h 578526"/>
                  <a:gd name="connsiteX79" fmla="*/ 470688 w 483988"/>
                  <a:gd name="connsiteY79" fmla="*/ 226269 h 578526"/>
                  <a:gd name="connsiteX80" fmla="*/ 470738 w 483988"/>
                  <a:gd name="connsiteY80" fmla="*/ 226150 h 578526"/>
                  <a:gd name="connsiteX81" fmla="*/ 189900 w 483988"/>
                  <a:gd name="connsiteY81" fmla="*/ 210874 h 578526"/>
                  <a:gd name="connsiteX82" fmla="*/ 189829 w 483988"/>
                  <a:gd name="connsiteY82" fmla="*/ 210944 h 578526"/>
                  <a:gd name="connsiteX83" fmla="*/ 189825 w 483988"/>
                  <a:gd name="connsiteY83" fmla="*/ 210887 h 578526"/>
                  <a:gd name="connsiteX84" fmla="*/ 176623 w 483988"/>
                  <a:gd name="connsiteY84" fmla="*/ 208897 h 578526"/>
                  <a:gd name="connsiteX85" fmla="*/ 176705 w 483988"/>
                  <a:gd name="connsiteY85" fmla="*/ 208921 h 578526"/>
                  <a:gd name="connsiteX86" fmla="*/ 176764 w 483988"/>
                  <a:gd name="connsiteY86" fmla="*/ 208967 h 578526"/>
                  <a:gd name="connsiteX87" fmla="*/ 197539 w 483988"/>
                  <a:gd name="connsiteY87" fmla="*/ 199351 h 578526"/>
                  <a:gd name="connsiteX88" fmla="*/ 197597 w 483988"/>
                  <a:gd name="connsiteY88" fmla="*/ 199363 h 578526"/>
                  <a:gd name="connsiteX89" fmla="*/ 197456 w 483988"/>
                  <a:gd name="connsiteY89" fmla="*/ 199433 h 578526"/>
                  <a:gd name="connsiteX90" fmla="*/ 267795 w 483988"/>
                  <a:gd name="connsiteY90" fmla="*/ 193854 h 578526"/>
                  <a:gd name="connsiteX91" fmla="*/ 267936 w 483988"/>
                  <a:gd name="connsiteY91" fmla="*/ 193995 h 578526"/>
                  <a:gd name="connsiteX92" fmla="*/ 267871 w 483988"/>
                  <a:gd name="connsiteY92" fmla="*/ 193992 h 578526"/>
                  <a:gd name="connsiteX93" fmla="*/ 205154 w 483988"/>
                  <a:gd name="connsiteY93" fmla="*/ 193642 h 578526"/>
                  <a:gd name="connsiteX94" fmla="*/ 205013 w 483988"/>
                  <a:gd name="connsiteY94" fmla="*/ 193783 h 578526"/>
                  <a:gd name="connsiteX95" fmla="*/ 205061 w 483988"/>
                  <a:gd name="connsiteY95" fmla="*/ 193691 h 578526"/>
                  <a:gd name="connsiteX96" fmla="*/ 218431 w 483988"/>
                  <a:gd name="connsiteY96" fmla="*/ 182272 h 578526"/>
                  <a:gd name="connsiteX97" fmla="*/ 218502 w 483988"/>
                  <a:gd name="connsiteY97" fmla="*/ 182272 h 578526"/>
                  <a:gd name="connsiteX98" fmla="*/ 218360 w 483988"/>
                  <a:gd name="connsiteY98" fmla="*/ 182414 h 578526"/>
                  <a:gd name="connsiteX99" fmla="*/ 214758 w 483988"/>
                  <a:gd name="connsiteY99" fmla="*/ 182272 h 578526"/>
                  <a:gd name="connsiteX100" fmla="*/ 214833 w 483988"/>
                  <a:gd name="connsiteY100" fmla="*/ 182272 h 578526"/>
                  <a:gd name="connsiteX101" fmla="*/ 214900 w 483988"/>
                  <a:gd name="connsiteY101" fmla="*/ 182343 h 578526"/>
                  <a:gd name="connsiteX102" fmla="*/ 281424 w 483988"/>
                  <a:gd name="connsiteY102" fmla="*/ 163275 h 578526"/>
                  <a:gd name="connsiteX103" fmla="*/ 281423 w 483988"/>
                  <a:gd name="connsiteY103" fmla="*/ 163282 h 578526"/>
                  <a:gd name="connsiteX104" fmla="*/ 281283 w 483988"/>
                  <a:gd name="connsiteY104" fmla="*/ 163417 h 578526"/>
                  <a:gd name="connsiteX105" fmla="*/ 241382 w 483988"/>
                  <a:gd name="connsiteY105" fmla="*/ 163205 h 578526"/>
                  <a:gd name="connsiteX106" fmla="*/ 241241 w 483988"/>
                  <a:gd name="connsiteY106" fmla="*/ 163346 h 578526"/>
                  <a:gd name="connsiteX107" fmla="*/ 241276 w 483988"/>
                  <a:gd name="connsiteY107" fmla="*/ 163215 h 578526"/>
                  <a:gd name="connsiteX108" fmla="*/ 65889 w 483988"/>
                  <a:gd name="connsiteY108" fmla="*/ 147244 h 578526"/>
                  <a:gd name="connsiteX109" fmla="*/ 65793 w 483988"/>
                  <a:gd name="connsiteY109" fmla="*/ 147383 h 578526"/>
                  <a:gd name="connsiteX110" fmla="*/ 65748 w 483988"/>
                  <a:gd name="connsiteY110" fmla="*/ 147386 h 578526"/>
                  <a:gd name="connsiteX111" fmla="*/ 296608 w 483988"/>
                  <a:gd name="connsiteY111" fmla="*/ 146185 h 578526"/>
                  <a:gd name="connsiteX112" fmla="*/ 296555 w 483988"/>
                  <a:gd name="connsiteY112" fmla="*/ 146289 h 578526"/>
                  <a:gd name="connsiteX113" fmla="*/ 296466 w 483988"/>
                  <a:gd name="connsiteY113" fmla="*/ 146326 h 578526"/>
                  <a:gd name="connsiteX114" fmla="*/ 256425 w 483988"/>
                  <a:gd name="connsiteY114" fmla="*/ 128954 h 578526"/>
                  <a:gd name="connsiteX115" fmla="*/ 256566 w 483988"/>
                  <a:gd name="connsiteY115" fmla="*/ 129095 h 578526"/>
                  <a:gd name="connsiteX116" fmla="*/ 256420 w 483988"/>
                  <a:gd name="connsiteY116" fmla="*/ 128994 h 578526"/>
                  <a:gd name="connsiteX117" fmla="*/ 250705 w 483988"/>
                  <a:gd name="connsiteY117" fmla="*/ 123233 h 578526"/>
                  <a:gd name="connsiteX118" fmla="*/ 250846 w 483988"/>
                  <a:gd name="connsiteY118" fmla="*/ 123374 h 578526"/>
                  <a:gd name="connsiteX119" fmla="*/ 250716 w 483988"/>
                  <a:gd name="connsiteY119" fmla="*/ 123249 h 578526"/>
                  <a:gd name="connsiteX120" fmla="*/ 317652 w 483988"/>
                  <a:gd name="connsiteY120" fmla="*/ 109886 h 578526"/>
                  <a:gd name="connsiteX121" fmla="*/ 317640 w 483988"/>
                  <a:gd name="connsiteY121" fmla="*/ 110010 h 578526"/>
                  <a:gd name="connsiteX122" fmla="*/ 317512 w 483988"/>
                  <a:gd name="connsiteY122" fmla="*/ 110027 h 578526"/>
                  <a:gd name="connsiteX123" fmla="*/ 94491 w 483988"/>
                  <a:gd name="connsiteY123" fmla="*/ 107131 h 578526"/>
                  <a:gd name="connsiteX124" fmla="*/ 94482 w 483988"/>
                  <a:gd name="connsiteY124" fmla="*/ 107211 h 578526"/>
                  <a:gd name="connsiteX125" fmla="*/ 94420 w 483988"/>
                  <a:gd name="connsiteY125" fmla="*/ 107273 h 578526"/>
                  <a:gd name="connsiteX126" fmla="*/ 254306 w 483988"/>
                  <a:gd name="connsiteY126" fmla="*/ 88841 h 578526"/>
                  <a:gd name="connsiteX127" fmla="*/ 254447 w 483988"/>
                  <a:gd name="connsiteY127" fmla="*/ 88982 h 578526"/>
                  <a:gd name="connsiteX128" fmla="*/ 254340 w 483988"/>
                  <a:gd name="connsiteY128" fmla="*/ 88908 h 578526"/>
                  <a:gd name="connsiteX129" fmla="*/ 332589 w 483988"/>
                  <a:gd name="connsiteY129" fmla="*/ 76847 h 578526"/>
                  <a:gd name="connsiteX130" fmla="*/ 390061 w 483988"/>
                  <a:gd name="connsiteY130" fmla="*/ 108041 h 578526"/>
                  <a:gd name="connsiteX131" fmla="*/ 483988 w 483988"/>
                  <a:gd name="connsiteY131" fmla="*/ 185538 h 578526"/>
                  <a:gd name="connsiteX132" fmla="*/ 483542 w 483988"/>
                  <a:gd name="connsiteY132" fmla="*/ 197597 h 578526"/>
                  <a:gd name="connsiteX133" fmla="*/ 482270 w 483988"/>
                  <a:gd name="connsiteY133" fmla="*/ 200351 h 578526"/>
                  <a:gd name="connsiteX134" fmla="*/ 480222 w 483988"/>
                  <a:gd name="connsiteY134" fmla="*/ 204235 h 578526"/>
                  <a:gd name="connsiteX135" fmla="*/ 480364 w 483988"/>
                  <a:gd name="connsiteY135" fmla="*/ 204165 h 578526"/>
                  <a:gd name="connsiteX136" fmla="*/ 474572 w 483988"/>
                  <a:gd name="connsiteY136" fmla="*/ 216664 h 578526"/>
                  <a:gd name="connsiteX137" fmla="*/ 474643 w 483988"/>
                  <a:gd name="connsiteY137" fmla="*/ 216594 h 578526"/>
                  <a:gd name="connsiteX138" fmla="*/ 472525 w 483988"/>
                  <a:gd name="connsiteY138" fmla="*/ 221396 h 578526"/>
                  <a:gd name="connsiteX139" fmla="*/ 472737 w 483988"/>
                  <a:gd name="connsiteY139" fmla="*/ 221396 h 578526"/>
                  <a:gd name="connsiteX140" fmla="*/ 470738 w 483988"/>
                  <a:gd name="connsiteY140" fmla="*/ 226150 h 578526"/>
                  <a:gd name="connsiteX141" fmla="*/ 468782 w 483988"/>
                  <a:gd name="connsiteY141" fmla="*/ 228176 h 578526"/>
                  <a:gd name="connsiteX142" fmla="*/ 468852 w 483988"/>
                  <a:gd name="connsiteY142" fmla="*/ 228105 h 578526"/>
                  <a:gd name="connsiteX143" fmla="*/ 465886 w 483988"/>
                  <a:gd name="connsiteY143" fmla="*/ 232060 h 578526"/>
                  <a:gd name="connsiteX144" fmla="*/ 465038 w 483988"/>
                  <a:gd name="connsiteY144" fmla="*/ 232978 h 578526"/>
                  <a:gd name="connsiteX145" fmla="*/ 461155 w 483988"/>
                  <a:gd name="connsiteY145" fmla="*/ 237851 h 578526"/>
                  <a:gd name="connsiteX146" fmla="*/ 461225 w 483988"/>
                  <a:gd name="connsiteY146" fmla="*/ 237710 h 578526"/>
                  <a:gd name="connsiteX147" fmla="*/ 459213 w 483988"/>
                  <a:gd name="connsiteY147" fmla="*/ 241525 h 578526"/>
                  <a:gd name="connsiteX148" fmla="*/ 456352 w 483988"/>
                  <a:gd name="connsiteY148" fmla="*/ 243500 h 578526"/>
                  <a:gd name="connsiteX149" fmla="*/ 455505 w 483988"/>
                  <a:gd name="connsiteY149" fmla="*/ 244418 h 578526"/>
                  <a:gd name="connsiteX150" fmla="*/ 453457 w 483988"/>
                  <a:gd name="connsiteY150" fmla="*/ 247385 h 578526"/>
                  <a:gd name="connsiteX151" fmla="*/ 453528 w 483988"/>
                  <a:gd name="connsiteY151" fmla="*/ 247243 h 578526"/>
                  <a:gd name="connsiteX152" fmla="*/ 450561 w 483988"/>
                  <a:gd name="connsiteY152" fmla="*/ 251127 h 578526"/>
                  <a:gd name="connsiteX153" fmla="*/ 449714 w 483988"/>
                  <a:gd name="connsiteY153" fmla="*/ 252045 h 578526"/>
                  <a:gd name="connsiteX154" fmla="*/ 447666 w 483988"/>
                  <a:gd name="connsiteY154" fmla="*/ 255012 h 578526"/>
                  <a:gd name="connsiteX155" fmla="*/ 447737 w 483988"/>
                  <a:gd name="connsiteY155" fmla="*/ 254870 h 578526"/>
                  <a:gd name="connsiteX156" fmla="*/ 445689 w 483988"/>
                  <a:gd name="connsiteY156" fmla="*/ 258755 h 578526"/>
                  <a:gd name="connsiteX157" fmla="*/ 445830 w 483988"/>
                  <a:gd name="connsiteY157" fmla="*/ 258614 h 578526"/>
                  <a:gd name="connsiteX158" fmla="*/ 443852 w 483988"/>
                  <a:gd name="connsiteY158" fmla="*/ 260661 h 578526"/>
                  <a:gd name="connsiteX159" fmla="*/ 443923 w 483988"/>
                  <a:gd name="connsiteY159" fmla="*/ 260591 h 578526"/>
                  <a:gd name="connsiteX160" fmla="*/ 440957 w 483988"/>
                  <a:gd name="connsiteY160" fmla="*/ 264546 h 578526"/>
                  <a:gd name="connsiteX161" fmla="*/ 440109 w 483988"/>
                  <a:gd name="connsiteY161" fmla="*/ 265464 h 578526"/>
                  <a:gd name="connsiteX162" fmla="*/ 438112 w 483988"/>
                  <a:gd name="connsiteY162" fmla="*/ 270216 h 578526"/>
                  <a:gd name="connsiteX163" fmla="*/ 434248 w 483988"/>
                  <a:gd name="connsiteY163" fmla="*/ 274150 h 578526"/>
                  <a:gd name="connsiteX164" fmla="*/ 434389 w 483988"/>
                  <a:gd name="connsiteY164" fmla="*/ 274009 h 578526"/>
                  <a:gd name="connsiteX165" fmla="*/ 431423 w 483988"/>
                  <a:gd name="connsiteY165" fmla="*/ 277963 h 578526"/>
                  <a:gd name="connsiteX166" fmla="*/ 430575 w 483988"/>
                  <a:gd name="connsiteY166" fmla="*/ 278811 h 578526"/>
                  <a:gd name="connsiteX167" fmla="*/ 428528 w 483988"/>
                  <a:gd name="connsiteY167" fmla="*/ 281777 h 578526"/>
                  <a:gd name="connsiteX168" fmla="*/ 428598 w 483988"/>
                  <a:gd name="connsiteY168" fmla="*/ 281636 h 578526"/>
                  <a:gd name="connsiteX169" fmla="*/ 426550 w 483988"/>
                  <a:gd name="connsiteY169" fmla="*/ 285520 h 578526"/>
                  <a:gd name="connsiteX170" fmla="*/ 426621 w 483988"/>
                  <a:gd name="connsiteY170" fmla="*/ 285450 h 578526"/>
                  <a:gd name="connsiteX171" fmla="*/ 424643 w 483988"/>
                  <a:gd name="connsiteY171" fmla="*/ 289333 h 578526"/>
                  <a:gd name="connsiteX172" fmla="*/ 424714 w 483988"/>
                  <a:gd name="connsiteY172" fmla="*/ 289192 h 578526"/>
                  <a:gd name="connsiteX173" fmla="*/ 422666 w 483988"/>
                  <a:gd name="connsiteY173" fmla="*/ 292158 h 578526"/>
                  <a:gd name="connsiteX174" fmla="*/ 422808 w 483988"/>
                  <a:gd name="connsiteY174" fmla="*/ 292088 h 578526"/>
                  <a:gd name="connsiteX175" fmla="*/ 420830 w 483988"/>
                  <a:gd name="connsiteY175" fmla="*/ 295054 h 578526"/>
                  <a:gd name="connsiteX176" fmla="*/ 420901 w 483988"/>
                  <a:gd name="connsiteY176" fmla="*/ 294912 h 578526"/>
                  <a:gd name="connsiteX177" fmla="*/ 418923 w 483988"/>
                  <a:gd name="connsiteY177" fmla="*/ 298867 h 578526"/>
                  <a:gd name="connsiteX178" fmla="*/ 418994 w 483988"/>
                  <a:gd name="connsiteY178" fmla="*/ 298726 h 578526"/>
                  <a:gd name="connsiteX179" fmla="*/ 413839 w 483988"/>
                  <a:gd name="connsiteY179" fmla="*/ 313344 h 578526"/>
                  <a:gd name="connsiteX180" fmla="*/ 406211 w 483988"/>
                  <a:gd name="connsiteY180" fmla="*/ 321536 h 578526"/>
                  <a:gd name="connsiteX181" fmla="*/ 393429 w 483988"/>
                  <a:gd name="connsiteY181" fmla="*/ 324150 h 578526"/>
                  <a:gd name="connsiteX182" fmla="*/ 375421 w 483988"/>
                  <a:gd name="connsiteY182" fmla="*/ 322737 h 578526"/>
                  <a:gd name="connsiteX183" fmla="*/ 372101 w 483988"/>
                  <a:gd name="connsiteY183" fmla="*/ 331353 h 578526"/>
                  <a:gd name="connsiteX184" fmla="*/ 369277 w 483988"/>
                  <a:gd name="connsiteY184" fmla="*/ 334107 h 578526"/>
                  <a:gd name="connsiteX185" fmla="*/ 367308 w 483988"/>
                  <a:gd name="connsiteY185" fmla="*/ 336957 h 578526"/>
                  <a:gd name="connsiteX186" fmla="*/ 357695 w 483988"/>
                  <a:gd name="connsiteY186" fmla="*/ 340887 h 578526"/>
                  <a:gd name="connsiteX187" fmla="*/ 357766 w 483988"/>
                  <a:gd name="connsiteY187" fmla="*/ 340816 h 578526"/>
                  <a:gd name="connsiteX188" fmla="*/ 343358 w 483988"/>
                  <a:gd name="connsiteY188" fmla="*/ 346677 h 578526"/>
                  <a:gd name="connsiteX189" fmla="*/ 342441 w 483988"/>
                  <a:gd name="connsiteY189" fmla="*/ 347525 h 578526"/>
                  <a:gd name="connsiteX190" fmla="*/ 338557 w 483988"/>
                  <a:gd name="connsiteY190" fmla="*/ 350491 h 578526"/>
                  <a:gd name="connsiteX191" fmla="*/ 334743 w 483988"/>
                  <a:gd name="connsiteY191" fmla="*/ 352398 h 578526"/>
                  <a:gd name="connsiteX192" fmla="*/ 334814 w 483988"/>
                  <a:gd name="connsiteY192" fmla="*/ 352327 h 578526"/>
                  <a:gd name="connsiteX193" fmla="*/ 330859 w 483988"/>
                  <a:gd name="connsiteY193" fmla="*/ 354304 h 578526"/>
                  <a:gd name="connsiteX194" fmla="*/ 330930 w 483988"/>
                  <a:gd name="connsiteY194" fmla="*/ 354234 h 578526"/>
                  <a:gd name="connsiteX195" fmla="*/ 319348 w 483988"/>
                  <a:gd name="connsiteY195" fmla="*/ 358118 h 578526"/>
                  <a:gd name="connsiteX196" fmla="*/ 319419 w 483988"/>
                  <a:gd name="connsiteY196" fmla="*/ 358048 h 578526"/>
                  <a:gd name="connsiteX197" fmla="*/ 315464 w 483988"/>
                  <a:gd name="connsiteY197" fmla="*/ 360096 h 578526"/>
                  <a:gd name="connsiteX198" fmla="*/ 315605 w 483988"/>
                  <a:gd name="connsiteY198" fmla="*/ 359954 h 578526"/>
                  <a:gd name="connsiteX199" fmla="*/ 313557 w 483988"/>
                  <a:gd name="connsiteY199" fmla="*/ 358613 h 578526"/>
                  <a:gd name="connsiteX200" fmla="*/ 308048 w 483988"/>
                  <a:gd name="connsiteY200" fmla="*/ 346607 h 578526"/>
                  <a:gd name="connsiteX201" fmla="*/ 308119 w 483988"/>
                  <a:gd name="connsiteY201" fmla="*/ 346677 h 578526"/>
                  <a:gd name="connsiteX202" fmla="*/ 307060 w 483988"/>
                  <a:gd name="connsiteY202" fmla="*/ 334319 h 578526"/>
                  <a:gd name="connsiteX203" fmla="*/ 304870 w 483988"/>
                  <a:gd name="connsiteY203" fmla="*/ 334037 h 578526"/>
                  <a:gd name="connsiteX204" fmla="*/ 300139 w 483988"/>
                  <a:gd name="connsiteY204" fmla="*/ 344771 h 578526"/>
                  <a:gd name="connsiteX205" fmla="*/ 300210 w 483988"/>
                  <a:gd name="connsiteY205" fmla="*/ 344700 h 578526"/>
                  <a:gd name="connsiteX206" fmla="*/ 296325 w 483988"/>
                  <a:gd name="connsiteY206" fmla="*/ 352469 h 578526"/>
                  <a:gd name="connsiteX207" fmla="*/ 296396 w 483988"/>
                  <a:gd name="connsiteY207" fmla="*/ 352327 h 578526"/>
                  <a:gd name="connsiteX208" fmla="*/ 285026 w 483988"/>
                  <a:gd name="connsiteY208" fmla="*/ 349502 h 578526"/>
                  <a:gd name="connsiteX209" fmla="*/ 288839 w 483988"/>
                  <a:gd name="connsiteY209" fmla="*/ 343994 h 578526"/>
                  <a:gd name="connsiteX210" fmla="*/ 288839 w 483988"/>
                  <a:gd name="connsiteY210" fmla="*/ 337073 h 578526"/>
                  <a:gd name="connsiteX211" fmla="*/ 288981 w 483988"/>
                  <a:gd name="connsiteY211" fmla="*/ 337214 h 578526"/>
                  <a:gd name="connsiteX212" fmla="*/ 290746 w 483988"/>
                  <a:gd name="connsiteY212" fmla="*/ 329446 h 578526"/>
                  <a:gd name="connsiteX213" fmla="*/ 275456 w 483988"/>
                  <a:gd name="connsiteY213" fmla="*/ 329446 h 578526"/>
                  <a:gd name="connsiteX214" fmla="*/ 269853 w 483988"/>
                  <a:gd name="connsiteY214" fmla="*/ 325733 h 578526"/>
                  <a:gd name="connsiteX215" fmla="*/ 270884 w 483988"/>
                  <a:gd name="connsiteY215" fmla="*/ 321899 h 578526"/>
                  <a:gd name="connsiteX216" fmla="*/ 268854 w 483988"/>
                  <a:gd name="connsiteY216" fmla="*/ 318500 h 578526"/>
                  <a:gd name="connsiteX217" fmla="*/ 263345 w 483988"/>
                  <a:gd name="connsiteY217" fmla="*/ 320618 h 578526"/>
                  <a:gd name="connsiteX218" fmla="*/ 258407 w 483988"/>
                  <a:gd name="connsiteY218" fmla="*/ 313315 h 578526"/>
                  <a:gd name="connsiteX219" fmla="*/ 259390 w 483988"/>
                  <a:gd name="connsiteY219" fmla="*/ 307130 h 578526"/>
                  <a:gd name="connsiteX220" fmla="*/ 256425 w 483988"/>
                  <a:gd name="connsiteY220" fmla="*/ 300774 h 578526"/>
                  <a:gd name="connsiteX221" fmla="*/ 256495 w 483988"/>
                  <a:gd name="connsiteY221" fmla="*/ 300845 h 578526"/>
                  <a:gd name="connsiteX222" fmla="*/ 258120 w 483988"/>
                  <a:gd name="connsiteY222" fmla="*/ 287709 h 578526"/>
                  <a:gd name="connsiteX223" fmla="*/ 257625 w 483988"/>
                  <a:gd name="connsiteY223" fmla="*/ 281495 h 578526"/>
                  <a:gd name="connsiteX224" fmla="*/ 256502 w 483988"/>
                  <a:gd name="connsiteY224" fmla="*/ 274265 h 578526"/>
                  <a:gd name="connsiteX225" fmla="*/ 258817 w 483988"/>
                  <a:gd name="connsiteY225" fmla="*/ 271387 h 578526"/>
                  <a:gd name="connsiteX226" fmla="*/ 256495 w 483988"/>
                  <a:gd name="connsiteY226" fmla="*/ 268359 h 578526"/>
                  <a:gd name="connsiteX227" fmla="*/ 256566 w 483988"/>
                  <a:gd name="connsiteY227" fmla="*/ 268429 h 578526"/>
                  <a:gd name="connsiteX228" fmla="*/ 254659 w 483988"/>
                  <a:gd name="connsiteY228" fmla="*/ 259814 h 578526"/>
                  <a:gd name="connsiteX229" fmla="*/ 253670 w 483988"/>
                  <a:gd name="connsiteY229" fmla="*/ 258896 h 578526"/>
                  <a:gd name="connsiteX230" fmla="*/ 253317 w 483988"/>
                  <a:gd name="connsiteY230" fmla="*/ 242795 h 578526"/>
                  <a:gd name="connsiteX231" fmla="*/ 248939 w 483988"/>
                  <a:gd name="connsiteY231" fmla="*/ 235914 h 578526"/>
                  <a:gd name="connsiteX232" fmla="*/ 249080 w 483988"/>
                  <a:gd name="connsiteY232" fmla="*/ 214193 h 578526"/>
                  <a:gd name="connsiteX233" fmla="*/ 248868 w 483988"/>
                  <a:gd name="connsiteY233" fmla="*/ 214122 h 578526"/>
                  <a:gd name="connsiteX234" fmla="*/ 252682 w 483988"/>
                  <a:gd name="connsiteY234" fmla="*/ 209179 h 578526"/>
                  <a:gd name="connsiteX235" fmla="*/ 252752 w 483988"/>
                  <a:gd name="connsiteY235" fmla="*/ 208684 h 578526"/>
                  <a:gd name="connsiteX236" fmla="*/ 254377 w 483988"/>
                  <a:gd name="connsiteY236" fmla="*/ 205295 h 578526"/>
                  <a:gd name="connsiteX237" fmla="*/ 256425 w 483988"/>
                  <a:gd name="connsiteY237" fmla="*/ 193360 h 578526"/>
                  <a:gd name="connsiteX238" fmla="*/ 267871 w 483988"/>
                  <a:gd name="connsiteY238" fmla="*/ 193992 h 578526"/>
                  <a:gd name="connsiteX239" fmla="*/ 269349 w 483988"/>
                  <a:gd name="connsiteY239" fmla="*/ 196679 h 578526"/>
                  <a:gd name="connsiteX240" fmla="*/ 271891 w 483988"/>
                  <a:gd name="connsiteY240" fmla="*/ 193925 h 578526"/>
                  <a:gd name="connsiteX241" fmla="*/ 271820 w 483988"/>
                  <a:gd name="connsiteY241" fmla="*/ 193995 h 578526"/>
                  <a:gd name="connsiteX242" fmla="*/ 274150 w 483988"/>
                  <a:gd name="connsiteY242" fmla="*/ 185803 h 578526"/>
                  <a:gd name="connsiteX243" fmla="*/ 274715 w 483988"/>
                  <a:gd name="connsiteY243" fmla="*/ 178529 h 578526"/>
                  <a:gd name="connsiteX244" fmla="*/ 275563 w 483988"/>
                  <a:gd name="connsiteY244" fmla="*/ 177682 h 578526"/>
                  <a:gd name="connsiteX245" fmla="*/ 279977 w 483988"/>
                  <a:gd name="connsiteY245" fmla="*/ 171088 h 578526"/>
                  <a:gd name="connsiteX246" fmla="*/ 281423 w 483988"/>
                  <a:gd name="connsiteY246" fmla="*/ 163282 h 578526"/>
                  <a:gd name="connsiteX247" fmla="*/ 283331 w 483988"/>
                  <a:gd name="connsiteY247" fmla="*/ 161439 h 578526"/>
                  <a:gd name="connsiteX248" fmla="*/ 283190 w 483988"/>
                  <a:gd name="connsiteY248" fmla="*/ 161580 h 578526"/>
                  <a:gd name="connsiteX249" fmla="*/ 287074 w 483988"/>
                  <a:gd name="connsiteY249" fmla="*/ 159532 h 578526"/>
                  <a:gd name="connsiteX250" fmla="*/ 286933 w 483988"/>
                  <a:gd name="connsiteY250" fmla="*/ 159603 h 578526"/>
                  <a:gd name="connsiteX251" fmla="*/ 289899 w 483988"/>
                  <a:gd name="connsiteY251" fmla="*/ 157555 h 578526"/>
                  <a:gd name="connsiteX252" fmla="*/ 290746 w 483988"/>
                  <a:gd name="connsiteY252" fmla="*/ 156708 h 578526"/>
                  <a:gd name="connsiteX253" fmla="*/ 292794 w 483988"/>
                  <a:gd name="connsiteY253" fmla="*/ 153741 h 578526"/>
                  <a:gd name="connsiteX254" fmla="*/ 292724 w 483988"/>
                  <a:gd name="connsiteY254" fmla="*/ 153883 h 578526"/>
                  <a:gd name="connsiteX255" fmla="*/ 294701 w 483988"/>
                  <a:gd name="connsiteY255" fmla="*/ 149998 h 578526"/>
                  <a:gd name="connsiteX256" fmla="*/ 294630 w 483988"/>
                  <a:gd name="connsiteY256" fmla="*/ 150069 h 578526"/>
                  <a:gd name="connsiteX257" fmla="*/ 296555 w 483988"/>
                  <a:gd name="connsiteY257" fmla="*/ 146289 h 578526"/>
                  <a:gd name="connsiteX258" fmla="*/ 301340 w 483988"/>
                  <a:gd name="connsiteY258" fmla="*/ 144278 h 578526"/>
                  <a:gd name="connsiteX259" fmla="*/ 302258 w 483988"/>
                  <a:gd name="connsiteY259" fmla="*/ 143431 h 578526"/>
                  <a:gd name="connsiteX260" fmla="*/ 304305 w 483988"/>
                  <a:gd name="connsiteY260" fmla="*/ 139546 h 578526"/>
                  <a:gd name="connsiteX261" fmla="*/ 304164 w 483988"/>
                  <a:gd name="connsiteY261" fmla="*/ 139617 h 578526"/>
                  <a:gd name="connsiteX262" fmla="*/ 306565 w 483988"/>
                  <a:gd name="connsiteY262" fmla="*/ 136651 h 578526"/>
                  <a:gd name="connsiteX263" fmla="*/ 307978 w 483988"/>
                  <a:gd name="connsiteY263" fmla="*/ 133826 h 578526"/>
                  <a:gd name="connsiteX264" fmla="*/ 311932 w 483988"/>
                  <a:gd name="connsiteY264" fmla="*/ 128954 h 578526"/>
                  <a:gd name="connsiteX265" fmla="*/ 311792 w 483988"/>
                  <a:gd name="connsiteY265" fmla="*/ 129095 h 578526"/>
                  <a:gd name="connsiteX266" fmla="*/ 316629 w 483988"/>
                  <a:gd name="connsiteY266" fmla="*/ 120073 h 578526"/>
                  <a:gd name="connsiteX267" fmla="*/ 317640 w 483988"/>
                  <a:gd name="connsiteY267" fmla="*/ 110010 h 578526"/>
                  <a:gd name="connsiteX268" fmla="*/ 327151 w 483988"/>
                  <a:gd name="connsiteY268" fmla="*/ 108738 h 578526"/>
                  <a:gd name="connsiteX269" fmla="*/ 335731 w 483988"/>
                  <a:gd name="connsiteY269" fmla="*/ 104166 h 578526"/>
                  <a:gd name="connsiteX270" fmla="*/ 336650 w 483988"/>
                  <a:gd name="connsiteY270" fmla="*/ 103318 h 578526"/>
                  <a:gd name="connsiteX271" fmla="*/ 338557 w 483988"/>
                  <a:gd name="connsiteY271" fmla="*/ 100457 h 578526"/>
                  <a:gd name="connsiteX272" fmla="*/ 338557 w 483988"/>
                  <a:gd name="connsiteY272" fmla="*/ 100493 h 578526"/>
                  <a:gd name="connsiteX273" fmla="*/ 338627 w 483988"/>
                  <a:gd name="connsiteY273" fmla="*/ 100352 h 578526"/>
                  <a:gd name="connsiteX274" fmla="*/ 338557 w 483988"/>
                  <a:gd name="connsiteY274" fmla="*/ 100457 h 578526"/>
                  <a:gd name="connsiteX275" fmla="*/ 338557 w 483988"/>
                  <a:gd name="connsiteY275" fmla="*/ 94524 h 578526"/>
                  <a:gd name="connsiteX276" fmla="*/ 338627 w 483988"/>
                  <a:gd name="connsiteY276" fmla="*/ 94561 h 578526"/>
                  <a:gd name="connsiteX277" fmla="*/ 338557 w 483988"/>
                  <a:gd name="connsiteY277" fmla="*/ 94491 h 578526"/>
                  <a:gd name="connsiteX278" fmla="*/ 338557 w 483988"/>
                  <a:gd name="connsiteY278" fmla="*/ 94524 h 578526"/>
                  <a:gd name="connsiteX279" fmla="*/ 334743 w 483988"/>
                  <a:gd name="connsiteY279" fmla="*/ 92513 h 578526"/>
                  <a:gd name="connsiteX280" fmla="*/ 334884 w 483988"/>
                  <a:gd name="connsiteY280" fmla="*/ 92654 h 578526"/>
                  <a:gd name="connsiteX281" fmla="*/ 332836 w 483988"/>
                  <a:gd name="connsiteY281" fmla="*/ 90606 h 578526"/>
                  <a:gd name="connsiteX282" fmla="*/ 332978 w 483988"/>
                  <a:gd name="connsiteY282" fmla="*/ 90747 h 578526"/>
                  <a:gd name="connsiteX283" fmla="*/ 333966 w 483988"/>
                  <a:gd name="connsiteY283" fmla="*/ 80649 h 578526"/>
                  <a:gd name="connsiteX284" fmla="*/ 134674 w 483988"/>
                  <a:gd name="connsiteY284" fmla="*/ 17231 h 578526"/>
                  <a:gd name="connsiteX285" fmla="*/ 134595 w 483988"/>
                  <a:gd name="connsiteY285" fmla="*/ 17346 h 578526"/>
                  <a:gd name="connsiteX286" fmla="*/ 134533 w 483988"/>
                  <a:gd name="connsiteY286" fmla="*/ 17373 h 578526"/>
                  <a:gd name="connsiteX287" fmla="*/ 142301 w 483988"/>
                  <a:gd name="connsiteY287" fmla="*/ 9604 h 578526"/>
                  <a:gd name="connsiteX288" fmla="*/ 142249 w 483988"/>
                  <a:gd name="connsiteY288" fmla="*/ 9727 h 578526"/>
                  <a:gd name="connsiteX289" fmla="*/ 142231 w 483988"/>
                  <a:gd name="connsiteY289" fmla="*/ 9746 h 578526"/>
                  <a:gd name="connsiteX290" fmla="*/ 148046 w 483988"/>
                  <a:gd name="connsiteY290" fmla="*/ 8 h 578526"/>
                  <a:gd name="connsiteX291" fmla="*/ 248442 w 483988"/>
                  <a:gd name="connsiteY291" fmla="*/ 31173 h 578526"/>
                  <a:gd name="connsiteX292" fmla="*/ 293512 w 483988"/>
                  <a:gd name="connsiteY292" fmla="*/ 55636 h 578526"/>
                  <a:gd name="connsiteX293" fmla="*/ 290323 w 483988"/>
                  <a:gd name="connsiteY293" fmla="*/ 56073 h 578526"/>
                  <a:gd name="connsiteX294" fmla="*/ 281283 w 483988"/>
                  <a:gd name="connsiteY294" fmla="*/ 57979 h 578526"/>
                  <a:gd name="connsiteX295" fmla="*/ 281354 w 483988"/>
                  <a:gd name="connsiteY295" fmla="*/ 58050 h 578526"/>
                  <a:gd name="connsiteX296" fmla="*/ 279447 w 483988"/>
                  <a:gd name="connsiteY296" fmla="*/ 56143 h 578526"/>
                  <a:gd name="connsiteX297" fmla="*/ 279447 w 483988"/>
                  <a:gd name="connsiteY297" fmla="*/ 56143 h 578526"/>
                  <a:gd name="connsiteX298" fmla="*/ 279376 w 483988"/>
                  <a:gd name="connsiteY298" fmla="*/ 56073 h 578526"/>
                  <a:gd name="connsiteX299" fmla="*/ 279447 w 483988"/>
                  <a:gd name="connsiteY299" fmla="*/ 56143 h 578526"/>
                  <a:gd name="connsiteX300" fmla="*/ 275139 w 483988"/>
                  <a:gd name="connsiteY300" fmla="*/ 54661 h 578526"/>
                  <a:gd name="connsiteX301" fmla="*/ 268289 w 483988"/>
                  <a:gd name="connsiteY301" fmla="*/ 52542 h 578526"/>
                  <a:gd name="connsiteX302" fmla="*/ 263416 w 483988"/>
                  <a:gd name="connsiteY302" fmla="*/ 62146 h 578526"/>
                  <a:gd name="connsiteX303" fmla="*/ 249998 w 483988"/>
                  <a:gd name="connsiteY303" fmla="*/ 57768 h 578526"/>
                  <a:gd name="connsiteX304" fmla="*/ 261650 w 483988"/>
                  <a:gd name="connsiteY304" fmla="*/ 68290 h 578526"/>
                  <a:gd name="connsiteX305" fmla="*/ 262357 w 483988"/>
                  <a:gd name="connsiteY305" fmla="*/ 77188 h 578526"/>
                  <a:gd name="connsiteX306" fmla="*/ 262074 w 483988"/>
                  <a:gd name="connsiteY306" fmla="*/ 78177 h 578526"/>
                  <a:gd name="connsiteX307" fmla="*/ 251481 w 483988"/>
                  <a:gd name="connsiteY307" fmla="*/ 83050 h 578526"/>
                  <a:gd name="connsiteX308" fmla="*/ 251481 w 483988"/>
                  <a:gd name="connsiteY308" fmla="*/ 86934 h 578526"/>
                  <a:gd name="connsiteX309" fmla="*/ 254340 w 483988"/>
                  <a:gd name="connsiteY309" fmla="*/ 88908 h 578526"/>
                  <a:gd name="connsiteX310" fmla="*/ 256354 w 483988"/>
                  <a:gd name="connsiteY310" fmla="*/ 92796 h 578526"/>
                  <a:gd name="connsiteX311" fmla="*/ 256283 w 483988"/>
                  <a:gd name="connsiteY311" fmla="*/ 92725 h 578526"/>
                  <a:gd name="connsiteX312" fmla="*/ 254377 w 483988"/>
                  <a:gd name="connsiteY312" fmla="*/ 98374 h 578526"/>
                  <a:gd name="connsiteX313" fmla="*/ 254518 w 483988"/>
                  <a:gd name="connsiteY313" fmla="*/ 98304 h 578526"/>
                  <a:gd name="connsiteX314" fmla="*/ 252540 w 483988"/>
                  <a:gd name="connsiteY314" fmla="*/ 100352 h 578526"/>
                  <a:gd name="connsiteX315" fmla="*/ 252682 w 483988"/>
                  <a:gd name="connsiteY315" fmla="*/ 100211 h 578526"/>
                  <a:gd name="connsiteX316" fmla="*/ 250633 w 483988"/>
                  <a:gd name="connsiteY316" fmla="*/ 102259 h 578526"/>
                  <a:gd name="connsiteX317" fmla="*/ 250775 w 483988"/>
                  <a:gd name="connsiteY317" fmla="*/ 102118 h 578526"/>
                  <a:gd name="connsiteX318" fmla="*/ 248868 w 483988"/>
                  <a:gd name="connsiteY318" fmla="*/ 112852 h 578526"/>
                  <a:gd name="connsiteX319" fmla="*/ 250775 w 483988"/>
                  <a:gd name="connsiteY319" fmla="*/ 116453 h 578526"/>
                  <a:gd name="connsiteX320" fmla="*/ 241524 w 483988"/>
                  <a:gd name="connsiteY320" fmla="*/ 118502 h 578526"/>
                  <a:gd name="connsiteX321" fmla="*/ 248798 w 483988"/>
                  <a:gd name="connsiteY321" fmla="*/ 121468 h 578526"/>
                  <a:gd name="connsiteX322" fmla="*/ 248798 w 483988"/>
                  <a:gd name="connsiteY322" fmla="*/ 121397 h 578526"/>
                  <a:gd name="connsiteX323" fmla="*/ 250716 w 483988"/>
                  <a:gd name="connsiteY323" fmla="*/ 123249 h 578526"/>
                  <a:gd name="connsiteX324" fmla="*/ 252752 w 483988"/>
                  <a:gd name="connsiteY324" fmla="*/ 126199 h 578526"/>
                  <a:gd name="connsiteX325" fmla="*/ 253600 w 483988"/>
                  <a:gd name="connsiteY325" fmla="*/ 127047 h 578526"/>
                  <a:gd name="connsiteX326" fmla="*/ 256420 w 483988"/>
                  <a:gd name="connsiteY326" fmla="*/ 128994 h 578526"/>
                  <a:gd name="connsiteX327" fmla="*/ 255506 w 483988"/>
                  <a:gd name="connsiteY327" fmla="*/ 136581 h 578526"/>
                  <a:gd name="connsiteX328" fmla="*/ 247032 w 483988"/>
                  <a:gd name="connsiteY328" fmla="*/ 145126 h 578526"/>
                  <a:gd name="connsiteX329" fmla="*/ 244984 w 483988"/>
                  <a:gd name="connsiteY329" fmla="*/ 149010 h 578526"/>
                  <a:gd name="connsiteX330" fmla="*/ 245125 w 483988"/>
                  <a:gd name="connsiteY330" fmla="*/ 148939 h 578526"/>
                  <a:gd name="connsiteX331" fmla="*/ 241276 w 483988"/>
                  <a:gd name="connsiteY331" fmla="*/ 163215 h 578526"/>
                  <a:gd name="connsiteX332" fmla="*/ 235962 w 483988"/>
                  <a:gd name="connsiteY332" fmla="*/ 163725 h 578526"/>
                  <a:gd name="connsiteX333" fmla="*/ 231707 w 483988"/>
                  <a:gd name="connsiteY333" fmla="*/ 167159 h 578526"/>
                  <a:gd name="connsiteX334" fmla="*/ 231849 w 483988"/>
                  <a:gd name="connsiteY334" fmla="*/ 167089 h 578526"/>
                  <a:gd name="connsiteX335" fmla="*/ 228882 w 483988"/>
                  <a:gd name="connsiteY335" fmla="*/ 170973 h 578526"/>
                  <a:gd name="connsiteX336" fmla="*/ 228035 w 483988"/>
                  <a:gd name="connsiteY336" fmla="*/ 171820 h 578526"/>
                  <a:gd name="connsiteX337" fmla="*/ 224151 w 483988"/>
                  <a:gd name="connsiteY337" fmla="*/ 174786 h 578526"/>
                  <a:gd name="connsiteX338" fmla="*/ 224222 w 483988"/>
                  <a:gd name="connsiteY338" fmla="*/ 174645 h 578526"/>
                  <a:gd name="connsiteX339" fmla="*/ 220336 w 483988"/>
                  <a:gd name="connsiteY339" fmla="*/ 178461 h 578526"/>
                  <a:gd name="connsiteX340" fmla="*/ 220337 w 483988"/>
                  <a:gd name="connsiteY340" fmla="*/ 178459 h 578526"/>
                  <a:gd name="connsiteX341" fmla="*/ 220267 w 483988"/>
                  <a:gd name="connsiteY341" fmla="*/ 178529 h 578526"/>
                  <a:gd name="connsiteX342" fmla="*/ 220336 w 483988"/>
                  <a:gd name="connsiteY342" fmla="*/ 178461 h 578526"/>
                  <a:gd name="connsiteX343" fmla="*/ 218431 w 483988"/>
                  <a:gd name="connsiteY343" fmla="*/ 182272 h 578526"/>
                  <a:gd name="connsiteX344" fmla="*/ 214833 w 483988"/>
                  <a:gd name="connsiteY344" fmla="*/ 182272 h 578526"/>
                  <a:gd name="connsiteX345" fmla="*/ 212993 w 483988"/>
                  <a:gd name="connsiteY345" fmla="*/ 180295 h 578526"/>
                  <a:gd name="connsiteX346" fmla="*/ 213063 w 483988"/>
                  <a:gd name="connsiteY346" fmla="*/ 180224 h 578526"/>
                  <a:gd name="connsiteX347" fmla="*/ 211651 w 483988"/>
                  <a:gd name="connsiteY347" fmla="*/ 177046 h 578526"/>
                  <a:gd name="connsiteX348" fmla="*/ 210097 w 483988"/>
                  <a:gd name="connsiteY348" fmla="*/ 177046 h 578526"/>
                  <a:gd name="connsiteX349" fmla="*/ 206990 w 483988"/>
                  <a:gd name="connsiteY349" fmla="*/ 189970 h 578526"/>
                  <a:gd name="connsiteX350" fmla="*/ 207061 w 483988"/>
                  <a:gd name="connsiteY350" fmla="*/ 189899 h 578526"/>
                  <a:gd name="connsiteX351" fmla="*/ 205061 w 483988"/>
                  <a:gd name="connsiteY351" fmla="*/ 193691 h 578526"/>
                  <a:gd name="connsiteX352" fmla="*/ 201270 w 483988"/>
                  <a:gd name="connsiteY352" fmla="*/ 195690 h 578526"/>
                  <a:gd name="connsiteX353" fmla="*/ 201411 w 483988"/>
                  <a:gd name="connsiteY353" fmla="*/ 195549 h 578526"/>
                  <a:gd name="connsiteX354" fmla="*/ 197539 w 483988"/>
                  <a:gd name="connsiteY354" fmla="*/ 199351 h 578526"/>
                  <a:gd name="connsiteX355" fmla="*/ 188911 w 483988"/>
                  <a:gd name="connsiteY355" fmla="*/ 197668 h 578526"/>
                  <a:gd name="connsiteX356" fmla="*/ 189825 w 483988"/>
                  <a:gd name="connsiteY356" fmla="*/ 210887 h 578526"/>
                  <a:gd name="connsiteX357" fmla="*/ 184250 w 483988"/>
                  <a:gd name="connsiteY357" fmla="*/ 211862 h 578526"/>
                  <a:gd name="connsiteX358" fmla="*/ 183402 w 483988"/>
                  <a:gd name="connsiteY358" fmla="*/ 210944 h 578526"/>
                  <a:gd name="connsiteX359" fmla="*/ 176705 w 483988"/>
                  <a:gd name="connsiteY359" fmla="*/ 208921 h 578526"/>
                  <a:gd name="connsiteX360" fmla="*/ 168572 w 483988"/>
                  <a:gd name="connsiteY360" fmla="*/ 202682 h 578526"/>
                  <a:gd name="connsiteX361" fmla="*/ 174575 w 483988"/>
                  <a:gd name="connsiteY361" fmla="*/ 213063 h 578526"/>
                  <a:gd name="connsiteX362" fmla="*/ 174505 w 483988"/>
                  <a:gd name="connsiteY362" fmla="*/ 212992 h 578526"/>
                  <a:gd name="connsiteX363" fmla="*/ 174433 w 483988"/>
                  <a:gd name="connsiteY363" fmla="*/ 221396 h 578526"/>
                  <a:gd name="connsiteX364" fmla="*/ 174645 w 483988"/>
                  <a:gd name="connsiteY364" fmla="*/ 221396 h 578526"/>
                  <a:gd name="connsiteX365" fmla="*/ 172756 w 483988"/>
                  <a:gd name="connsiteY365" fmla="*/ 226534 h 578526"/>
                  <a:gd name="connsiteX366" fmla="*/ 172670 w 483988"/>
                  <a:gd name="connsiteY366" fmla="*/ 231872 h 578526"/>
                  <a:gd name="connsiteX367" fmla="*/ 167110 w 483988"/>
                  <a:gd name="connsiteY367" fmla="*/ 230018 h 578526"/>
                  <a:gd name="connsiteX368" fmla="*/ 163135 w 483988"/>
                  <a:gd name="connsiteY368" fmla="*/ 227893 h 578526"/>
                  <a:gd name="connsiteX369" fmla="*/ 159542 w 483988"/>
                  <a:gd name="connsiteY369" fmla="*/ 233234 h 578526"/>
                  <a:gd name="connsiteX370" fmla="*/ 163202 w 483988"/>
                  <a:gd name="connsiteY370" fmla="*/ 239893 h 578526"/>
                  <a:gd name="connsiteX371" fmla="*/ 163135 w 483988"/>
                  <a:gd name="connsiteY371" fmla="*/ 239828 h 578526"/>
                  <a:gd name="connsiteX372" fmla="*/ 163205 w 483988"/>
                  <a:gd name="connsiteY372" fmla="*/ 239899 h 578526"/>
                  <a:gd name="connsiteX373" fmla="*/ 163202 w 483988"/>
                  <a:gd name="connsiteY373" fmla="*/ 239893 h 578526"/>
                  <a:gd name="connsiteX374" fmla="*/ 165112 w 483988"/>
                  <a:gd name="connsiteY374" fmla="*/ 241737 h 578526"/>
                  <a:gd name="connsiteX375" fmla="*/ 162923 w 483988"/>
                  <a:gd name="connsiteY375" fmla="*/ 256777 h 578526"/>
                  <a:gd name="connsiteX376" fmla="*/ 161651 w 483988"/>
                  <a:gd name="connsiteY376" fmla="*/ 266734 h 578526"/>
                  <a:gd name="connsiteX377" fmla="*/ 154166 w 483988"/>
                  <a:gd name="connsiteY377" fmla="*/ 264263 h 578526"/>
                  <a:gd name="connsiteX378" fmla="*/ 154731 w 483988"/>
                  <a:gd name="connsiteY378" fmla="*/ 277893 h 578526"/>
                  <a:gd name="connsiteX379" fmla="*/ 154448 w 483988"/>
                  <a:gd name="connsiteY379" fmla="*/ 285096 h 578526"/>
                  <a:gd name="connsiteX380" fmla="*/ 155494 w 483988"/>
                  <a:gd name="connsiteY380" fmla="*/ 293113 h 578526"/>
                  <a:gd name="connsiteX381" fmla="*/ 151835 w 483988"/>
                  <a:gd name="connsiteY381" fmla="*/ 294700 h 578526"/>
                  <a:gd name="connsiteX382" fmla="*/ 152894 w 483988"/>
                  <a:gd name="connsiteY382" fmla="*/ 305082 h 578526"/>
                  <a:gd name="connsiteX383" fmla="*/ 157485 w 483988"/>
                  <a:gd name="connsiteY383" fmla="*/ 314404 h 578526"/>
                  <a:gd name="connsiteX384" fmla="*/ 157414 w 483988"/>
                  <a:gd name="connsiteY384" fmla="*/ 314333 h 578526"/>
                  <a:gd name="connsiteX385" fmla="*/ 161440 w 483988"/>
                  <a:gd name="connsiteY385" fmla="*/ 320124 h 578526"/>
                  <a:gd name="connsiteX386" fmla="*/ 161298 w 483988"/>
                  <a:gd name="connsiteY386" fmla="*/ 319983 h 578526"/>
                  <a:gd name="connsiteX387" fmla="*/ 156001 w 483988"/>
                  <a:gd name="connsiteY387" fmla="*/ 334813 h 578526"/>
                  <a:gd name="connsiteX388" fmla="*/ 143784 w 483988"/>
                  <a:gd name="connsiteY388" fmla="*/ 345336 h 578526"/>
                  <a:gd name="connsiteX389" fmla="*/ 159533 w 483988"/>
                  <a:gd name="connsiteY389" fmla="*/ 338415 h 578526"/>
                  <a:gd name="connsiteX390" fmla="*/ 168219 w 483988"/>
                  <a:gd name="connsiteY390" fmla="*/ 323867 h 578526"/>
                  <a:gd name="connsiteX391" fmla="*/ 170691 w 483988"/>
                  <a:gd name="connsiteY391" fmla="*/ 326975 h 578526"/>
                  <a:gd name="connsiteX392" fmla="*/ 172770 w 483988"/>
                  <a:gd name="connsiteY392" fmla="*/ 329677 h 578526"/>
                  <a:gd name="connsiteX393" fmla="*/ 174762 w 483988"/>
                  <a:gd name="connsiteY393" fmla="*/ 335308 h 578526"/>
                  <a:gd name="connsiteX394" fmla="*/ 174717 w 483988"/>
                  <a:gd name="connsiteY394" fmla="*/ 335308 h 578526"/>
                  <a:gd name="connsiteX395" fmla="*/ 174787 w 483988"/>
                  <a:gd name="connsiteY395" fmla="*/ 335378 h 578526"/>
                  <a:gd name="connsiteX396" fmla="*/ 174762 w 483988"/>
                  <a:gd name="connsiteY396" fmla="*/ 335308 h 578526"/>
                  <a:gd name="connsiteX397" fmla="*/ 178812 w 483988"/>
                  <a:gd name="connsiteY397" fmla="*/ 335308 h 578526"/>
                  <a:gd name="connsiteX398" fmla="*/ 178742 w 483988"/>
                  <a:gd name="connsiteY398" fmla="*/ 335378 h 578526"/>
                  <a:gd name="connsiteX399" fmla="*/ 184390 w 483988"/>
                  <a:gd name="connsiteY399" fmla="*/ 333472 h 578526"/>
                  <a:gd name="connsiteX400" fmla="*/ 186227 w 483988"/>
                  <a:gd name="connsiteY400" fmla="*/ 337285 h 578526"/>
                  <a:gd name="connsiteX401" fmla="*/ 186227 w 483988"/>
                  <a:gd name="connsiteY401" fmla="*/ 337214 h 578526"/>
                  <a:gd name="connsiteX402" fmla="*/ 188276 w 483988"/>
                  <a:gd name="connsiteY402" fmla="*/ 339192 h 578526"/>
                  <a:gd name="connsiteX403" fmla="*/ 188205 w 483988"/>
                  <a:gd name="connsiteY403" fmla="*/ 339121 h 578526"/>
                  <a:gd name="connsiteX404" fmla="*/ 192089 w 483988"/>
                  <a:gd name="connsiteY404" fmla="*/ 341099 h 578526"/>
                  <a:gd name="connsiteX405" fmla="*/ 191947 w 483988"/>
                  <a:gd name="connsiteY405" fmla="*/ 341028 h 578526"/>
                  <a:gd name="connsiteX406" fmla="*/ 193923 w 483988"/>
                  <a:gd name="connsiteY406" fmla="*/ 342935 h 578526"/>
                  <a:gd name="connsiteX407" fmla="*/ 185097 w 483988"/>
                  <a:gd name="connsiteY407" fmla="*/ 346324 h 578526"/>
                  <a:gd name="connsiteX408" fmla="*/ 191029 w 483988"/>
                  <a:gd name="connsiteY408" fmla="*/ 348796 h 578526"/>
                  <a:gd name="connsiteX409" fmla="*/ 193077 w 483988"/>
                  <a:gd name="connsiteY409" fmla="*/ 352469 h 578526"/>
                  <a:gd name="connsiteX410" fmla="*/ 195832 w 483988"/>
                  <a:gd name="connsiteY410" fmla="*/ 360096 h 578526"/>
                  <a:gd name="connsiteX411" fmla="*/ 195973 w 483988"/>
                  <a:gd name="connsiteY411" fmla="*/ 359954 h 578526"/>
                  <a:gd name="connsiteX412" fmla="*/ 193925 w 483988"/>
                  <a:gd name="connsiteY412" fmla="*/ 362003 h 578526"/>
                  <a:gd name="connsiteX413" fmla="*/ 193996 w 483988"/>
                  <a:gd name="connsiteY413" fmla="*/ 361861 h 578526"/>
                  <a:gd name="connsiteX414" fmla="*/ 188276 w 483988"/>
                  <a:gd name="connsiteY414" fmla="*/ 366240 h 578526"/>
                  <a:gd name="connsiteX415" fmla="*/ 195620 w 483988"/>
                  <a:gd name="connsiteY415" fmla="*/ 368641 h 578526"/>
                  <a:gd name="connsiteX416" fmla="*/ 193925 w 483988"/>
                  <a:gd name="connsiteY416" fmla="*/ 371536 h 578526"/>
                  <a:gd name="connsiteX417" fmla="*/ 193996 w 483988"/>
                  <a:gd name="connsiteY417" fmla="*/ 371465 h 578526"/>
                  <a:gd name="connsiteX418" fmla="*/ 191995 w 483988"/>
                  <a:gd name="connsiteY418" fmla="*/ 375329 h 578526"/>
                  <a:gd name="connsiteX419" fmla="*/ 188205 w 483988"/>
                  <a:gd name="connsiteY419" fmla="*/ 377327 h 578526"/>
                  <a:gd name="connsiteX420" fmla="*/ 188276 w 483988"/>
                  <a:gd name="connsiteY420" fmla="*/ 377186 h 578526"/>
                  <a:gd name="connsiteX421" fmla="*/ 174998 w 483988"/>
                  <a:gd name="connsiteY421" fmla="*/ 380929 h 578526"/>
                  <a:gd name="connsiteX422" fmla="*/ 180500 w 483988"/>
                  <a:gd name="connsiteY422" fmla="*/ 385107 h 578526"/>
                  <a:gd name="connsiteX423" fmla="*/ 178397 w 483988"/>
                  <a:gd name="connsiteY423" fmla="*/ 388812 h 578526"/>
                  <a:gd name="connsiteX424" fmla="*/ 179307 w 483988"/>
                  <a:gd name="connsiteY424" fmla="*/ 393217 h 578526"/>
                  <a:gd name="connsiteX425" fmla="*/ 178600 w 483988"/>
                  <a:gd name="connsiteY425" fmla="*/ 398301 h 578526"/>
                  <a:gd name="connsiteX426" fmla="*/ 178671 w 483988"/>
                  <a:gd name="connsiteY426" fmla="*/ 398231 h 578526"/>
                  <a:gd name="connsiteX427" fmla="*/ 174787 w 483988"/>
                  <a:gd name="connsiteY427" fmla="*/ 402186 h 578526"/>
                  <a:gd name="connsiteX428" fmla="*/ 174857 w 483988"/>
                  <a:gd name="connsiteY428" fmla="*/ 402115 h 578526"/>
                  <a:gd name="connsiteX429" fmla="*/ 168996 w 483988"/>
                  <a:gd name="connsiteY429" fmla="*/ 411225 h 578526"/>
                  <a:gd name="connsiteX430" fmla="*/ 164406 w 483988"/>
                  <a:gd name="connsiteY430" fmla="*/ 397171 h 578526"/>
                  <a:gd name="connsiteX431" fmla="*/ 158544 w 483988"/>
                  <a:gd name="connsiteY431" fmla="*/ 411790 h 578526"/>
                  <a:gd name="connsiteX432" fmla="*/ 158544 w 483988"/>
                  <a:gd name="connsiteY432" fmla="*/ 411578 h 578526"/>
                  <a:gd name="connsiteX433" fmla="*/ 148374 w 483988"/>
                  <a:gd name="connsiteY433" fmla="*/ 415603 h 578526"/>
                  <a:gd name="connsiteX434" fmla="*/ 148162 w 483988"/>
                  <a:gd name="connsiteY434" fmla="*/ 416522 h 578526"/>
                  <a:gd name="connsiteX435" fmla="*/ 130790 w 483988"/>
                  <a:gd name="connsiteY435" fmla="*/ 419347 h 578526"/>
                  <a:gd name="connsiteX436" fmla="*/ 142866 w 483988"/>
                  <a:gd name="connsiteY436" fmla="*/ 426338 h 578526"/>
                  <a:gd name="connsiteX437" fmla="*/ 143926 w 483988"/>
                  <a:gd name="connsiteY437" fmla="*/ 428457 h 578526"/>
                  <a:gd name="connsiteX438" fmla="*/ 134533 w 483988"/>
                  <a:gd name="connsiteY438" fmla="*/ 430787 h 578526"/>
                  <a:gd name="connsiteX439" fmla="*/ 142287 w 483988"/>
                  <a:gd name="connsiteY439" fmla="*/ 436742 h 578526"/>
                  <a:gd name="connsiteX440" fmla="*/ 138841 w 483988"/>
                  <a:gd name="connsiteY440" fmla="*/ 442369 h 578526"/>
                  <a:gd name="connsiteX441" fmla="*/ 141384 w 483988"/>
                  <a:gd name="connsiteY441" fmla="*/ 454092 h 578526"/>
                  <a:gd name="connsiteX442" fmla="*/ 133332 w 483988"/>
                  <a:gd name="connsiteY442" fmla="*/ 452044 h 578526"/>
                  <a:gd name="connsiteX443" fmla="*/ 134601 w 483988"/>
                  <a:gd name="connsiteY443" fmla="*/ 488278 h 578526"/>
                  <a:gd name="connsiteX444" fmla="*/ 132697 w 483988"/>
                  <a:gd name="connsiteY444" fmla="*/ 490250 h 578526"/>
                  <a:gd name="connsiteX445" fmla="*/ 132838 w 483988"/>
                  <a:gd name="connsiteY445" fmla="*/ 490179 h 578526"/>
                  <a:gd name="connsiteX446" fmla="*/ 130930 w 483988"/>
                  <a:gd name="connsiteY446" fmla="*/ 492087 h 578526"/>
                  <a:gd name="connsiteX447" fmla="*/ 130931 w 483988"/>
                  <a:gd name="connsiteY447" fmla="*/ 492086 h 578526"/>
                  <a:gd name="connsiteX448" fmla="*/ 130790 w 483988"/>
                  <a:gd name="connsiteY448" fmla="*/ 492228 h 578526"/>
                  <a:gd name="connsiteX449" fmla="*/ 130930 w 483988"/>
                  <a:gd name="connsiteY449" fmla="*/ 492087 h 578526"/>
                  <a:gd name="connsiteX450" fmla="*/ 127188 w 483988"/>
                  <a:gd name="connsiteY450" fmla="*/ 500913 h 578526"/>
                  <a:gd name="connsiteX451" fmla="*/ 123163 w 483988"/>
                  <a:gd name="connsiteY451" fmla="*/ 520758 h 578526"/>
                  <a:gd name="connsiteX452" fmla="*/ 123233 w 483988"/>
                  <a:gd name="connsiteY452" fmla="*/ 520758 h 578526"/>
                  <a:gd name="connsiteX453" fmla="*/ 117443 w 483988"/>
                  <a:gd name="connsiteY453" fmla="*/ 536153 h 578526"/>
                  <a:gd name="connsiteX454" fmla="*/ 117513 w 483988"/>
                  <a:gd name="connsiteY454" fmla="*/ 536083 h 578526"/>
                  <a:gd name="connsiteX455" fmla="*/ 112287 w 483988"/>
                  <a:gd name="connsiteY455" fmla="*/ 546111 h 578526"/>
                  <a:gd name="connsiteX456" fmla="*/ 87005 w 483988"/>
                  <a:gd name="connsiteY456" fmla="*/ 539896 h 578526"/>
                  <a:gd name="connsiteX457" fmla="*/ 87075 w 483988"/>
                  <a:gd name="connsiteY457" fmla="*/ 539967 h 578526"/>
                  <a:gd name="connsiteX458" fmla="*/ 79166 w 483988"/>
                  <a:gd name="connsiteY458" fmla="*/ 539967 h 578526"/>
                  <a:gd name="connsiteX459" fmla="*/ 79237 w 483988"/>
                  <a:gd name="connsiteY459" fmla="*/ 539896 h 578526"/>
                  <a:gd name="connsiteX460" fmla="*/ 71892 w 483988"/>
                  <a:gd name="connsiteY460" fmla="*/ 545970 h 578526"/>
                  <a:gd name="connsiteX461" fmla="*/ 71539 w 483988"/>
                  <a:gd name="connsiteY461" fmla="*/ 547523 h 578526"/>
                  <a:gd name="connsiteX462" fmla="*/ 71609 w 483988"/>
                  <a:gd name="connsiteY462" fmla="*/ 547453 h 578526"/>
                  <a:gd name="connsiteX463" fmla="*/ 69633 w 483988"/>
                  <a:gd name="connsiteY463" fmla="*/ 549500 h 578526"/>
                  <a:gd name="connsiteX464" fmla="*/ 69703 w 483988"/>
                  <a:gd name="connsiteY464" fmla="*/ 549430 h 578526"/>
                  <a:gd name="connsiteX465" fmla="*/ 67726 w 483988"/>
                  <a:gd name="connsiteY465" fmla="*/ 551478 h 578526"/>
                  <a:gd name="connsiteX466" fmla="*/ 67796 w 483988"/>
                  <a:gd name="connsiteY466" fmla="*/ 551407 h 578526"/>
                  <a:gd name="connsiteX467" fmla="*/ 67796 w 483988"/>
                  <a:gd name="connsiteY467" fmla="*/ 568851 h 578526"/>
                  <a:gd name="connsiteX468" fmla="*/ 67655 w 483988"/>
                  <a:gd name="connsiteY468" fmla="*/ 568781 h 578526"/>
                  <a:gd name="connsiteX469" fmla="*/ 65760 w 483988"/>
                  <a:gd name="connsiteY469" fmla="*/ 578185 h 578526"/>
                  <a:gd name="connsiteX470" fmla="*/ 62217 w 483988"/>
                  <a:gd name="connsiteY470" fmla="*/ 578526 h 578526"/>
                  <a:gd name="connsiteX471" fmla="*/ 61794 w 483988"/>
                  <a:gd name="connsiteY471" fmla="*/ 578173 h 578526"/>
                  <a:gd name="connsiteX472" fmla="*/ 61229 w 483988"/>
                  <a:gd name="connsiteY472" fmla="*/ 578243 h 578526"/>
                  <a:gd name="connsiteX473" fmla="*/ 42796 w 483988"/>
                  <a:gd name="connsiteY473" fmla="*/ 578243 h 578526"/>
                  <a:gd name="connsiteX474" fmla="*/ 42938 w 483988"/>
                  <a:gd name="connsiteY474" fmla="*/ 578173 h 578526"/>
                  <a:gd name="connsiteX475" fmla="*/ 27684 w 483988"/>
                  <a:gd name="connsiteY475" fmla="*/ 576266 h 578526"/>
                  <a:gd name="connsiteX476" fmla="*/ 27754 w 483988"/>
                  <a:gd name="connsiteY476" fmla="*/ 576336 h 578526"/>
                  <a:gd name="connsiteX477" fmla="*/ 25848 w 483988"/>
                  <a:gd name="connsiteY477" fmla="*/ 574430 h 578526"/>
                  <a:gd name="connsiteX478" fmla="*/ 25848 w 483988"/>
                  <a:gd name="connsiteY478" fmla="*/ 571676 h 578526"/>
                  <a:gd name="connsiteX479" fmla="*/ 25777 w 483988"/>
                  <a:gd name="connsiteY479" fmla="*/ 571817 h 578526"/>
                  <a:gd name="connsiteX480" fmla="*/ 27754 w 483988"/>
                  <a:gd name="connsiteY480" fmla="*/ 566944 h 578526"/>
                  <a:gd name="connsiteX481" fmla="*/ 27684 w 483988"/>
                  <a:gd name="connsiteY481" fmla="*/ 567086 h 578526"/>
                  <a:gd name="connsiteX482" fmla="*/ 27684 w 483988"/>
                  <a:gd name="connsiteY482" fmla="*/ 561122 h 578526"/>
                  <a:gd name="connsiteX483" fmla="*/ 27754 w 483988"/>
                  <a:gd name="connsiteY483" fmla="*/ 561224 h 578526"/>
                  <a:gd name="connsiteX484" fmla="*/ 27684 w 483988"/>
                  <a:gd name="connsiteY484" fmla="*/ 561082 h 578526"/>
                  <a:gd name="connsiteX485" fmla="*/ 27684 w 483988"/>
                  <a:gd name="connsiteY485" fmla="*/ 561122 h 578526"/>
                  <a:gd name="connsiteX486" fmla="*/ 25706 w 483988"/>
                  <a:gd name="connsiteY486" fmla="*/ 558257 h 578526"/>
                  <a:gd name="connsiteX487" fmla="*/ 24364 w 483988"/>
                  <a:gd name="connsiteY487" fmla="*/ 555433 h 578526"/>
                  <a:gd name="connsiteX488" fmla="*/ 22952 w 483988"/>
                  <a:gd name="connsiteY488" fmla="*/ 531916 h 578526"/>
                  <a:gd name="connsiteX489" fmla="*/ 25706 w 483988"/>
                  <a:gd name="connsiteY489" fmla="*/ 531422 h 578526"/>
                  <a:gd name="connsiteX490" fmla="*/ 26201 w 483988"/>
                  <a:gd name="connsiteY490" fmla="*/ 522171 h 578526"/>
                  <a:gd name="connsiteX491" fmla="*/ 29590 w 483988"/>
                  <a:gd name="connsiteY491" fmla="*/ 517227 h 578526"/>
                  <a:gd name="connsiteX492" fmla="*/ 29519 w 483988"/>
                  <a:gd name="connsiteY492" fmla="*/ 517297 h 578526"/>
                  <a:gd name="connsiteX493" fmla="*/ 29519 w 483988"/>
                  <a:gd name="connsiteY493" fmla="*/ 511295 h 578526"/>
                  <a:gd name="connsiteX494" fmla="*/ 29590 w 483988"/>
                  <a:gd name="connsiteY494" fmla="*/ 511365 h 578526"/>
                  <a:gd name="connsiteX495" fmla="*/ 27679 w 483988"/>
                  <a:gd name="connsiteY495" fmla="*/ 509385 h 578526"/>
                  <a:gd name="connsiteX496" fmla="*/ 27684 w 483988"/>
                  <a:gd name="connsiteY496" fmla="*/ 509388 h 578526"/>
                  <a:gd name="connsiteX497" fmla="*/ 27613 w 483988"/>
                  <a:gd name="connsiteY497" fmla="*/ 509317 h 578526"/>
                  <a:gd name="connsiteX498" fmla="*/ 27679 w 483988"/>
                  <a:gd name="connsiteY498" fmla="*/ 509385 h 578526"/>
                  <a:gd name="connsiteX499" fmla="*/ 23872 w 483988"/>
                  <a:gd name="connsiteY499" fmla="*/ 507482 h 578526"/>
                  <a:gd name="connsiteX500" fmla="*/ 23984 w 483988"/>
                  <a:gd name="connsiteY500" fmla="*/ 501840 h 578526"/>
                  <a:gd name="connsiteX501" fmla="*/ 19948 w 483988"/>
                  <a:gd name="connsiteY501" fmla="*/ 497910 h 578526"/>
                  <a:gd name="connsiteX502" fmla="*/ 12289 w 483988"/>
                  <a:gd name="connsiteY502" fmla="*/ 475914 h 578526"/>
                  <a:gd name="connsiteX503" fmla="*/ 12429 w 483988"/>
                  <a:gd name="connsiteY503" fmla="*/ 476055 h 578526"/>
                  <a:gd name="connsiteX504" fmla="*/ 10805 w 483988"/>
                  <a:gd name="connsiteY504" fmla="*/ 465038 h 578526"/>
                  <a:gd name="connsiteX505" fmla="*/ 12359 w 483988"/>
                  <a:gd name="connsiteY505" fmla="*/ 442651 h 578526"/>
                  <a:gd name="connsiteX506" fmla="*/ 12289 w 483988"/>
                  <a:gd name="connsiteY506" fmla="*/ 442722 h 578526"/>
                  <a:gd name="connsiteX507" fmla="*/ 17444 w 483988"/>
                  <a:gd name="connsiteY507" fmla="*/ 423654 h 578526"/>
                  <a:gd name="connsiteX508" fmla="*/ 14195 w 483988"/>
                  <a:gd name="connsiteY508" fmla="*/ 420970 h 578526"/>
                  <a:gd name="connsiteX509" fmla="*/ 10664 w 483988"/>
                  <a:gd name="connsiteY509" fmla="*/ 419347 h 578526"/>
                  <a:gd name="connsiteX510" fmla="*/ 0 w 483988"/>
                  <a:gd name="connsiteY510" fmla="*/ 417016 h 578526"/>
                  <a:gd name="connsiteX511" fmla="*/ 2260 w 483988"/>
                  <a:gd name="connsiteY511" fmla="*/ 403386 h 578526"/>
                  <a:gd name="connsiteX512" fmla="*/ 2330 w 483988"/>
                  <a:gd name="connsiteY512" fmla="*/ 389332 h 578526"/>
                  <a:gd name="connsiteX513" fmla="*/ 13206 w 483988"/>
                  <a:gd name="connsiteY513" fmla="*/ 392016 h 578526"/>
                  <a:gd name="connsiteX514" fmla="*/ 14972 w 483988"/>
                  <a:gd name="connsiteY514" fmla="*/ 380999 h 578526"/>
                  <a:gd name="connsiteX515" fmla="*/ 21893 w 483988"/>
                  <a:gd name="connsiteY515" fmla="*/ 358401 h 578526"/>
                  <a:gd name="connsiteX516" fmla="*/ 21822 w 483988"/>
                  <a:gd name="connsiteY516" fmla="*/ 358471 h 578526"/>
                  <a:gd name="connsiteX517" fmla="*/ 23799 w 483988"/>
                  <a:gd name="connsiteY517" fmla="*/ 354516 h 578526"/>
                  <a:gd name="connsiteX518" fmla="*/ 23729 w 483988"/>
                  <a:gd name="connsiteY518" fmla="*/ 354587 h 578526"/>
                  <a:gd name="connsiteX519" fmla="*/ 25777 w 483988"/>
                  <a:gd name="connsiteY519" fmla="*/ 350703 h 578526"/>
                  <a:gd name="connsiteX520" fmla="*/ 25706 w 483988"/>
                  <a:gd name="connsiteY520" fmla="*/ 350844 h 578526"/>
                  <a:gd name="connsiteX521" fmla="*/ 27651 w 483988"/>
                  <a:gd name="connsiteY521" fmla="*/ 348900 h 578526"/>
                  <a:gd name="connsiteX522" fmla="*/ 27613 w 483988"/>
                  <a:gd name="connsiteY522" fmla="*/ 348937 h 578526"/>
                  <a:gd name="connsiteX523" fmla="*/ 27684 w 483988"/>
                  <a:gd name="connsiteY523" fmla="*/ 348867 h 578526"/>
                  <a:gd name="connsiteX524" fmla="*/ 27651 w 483988"/>
                  <a:gd name="connsiteY524" fmla="*/ 348900 h 578526"/>
                  <a:gd name="connsiteX525" fmla="*/ 29590 w 483988"/>
                  <a:gd name="connsiteY525" fmla="*/ 346960 h 578526"/>
                  <a:gd name="connsiteX526" fmla="*/ 29449 w 483988"/>
                  <a:gd name="connsiteY526" fmla="*/ 347031 h 578526"/>
                  <a:gd name="connsiteX527" fmla="*/ 31443 w 483988"/>
                  <a:gd name="connsiteY527" fmla="*/ 345105 h 578526"/>
                  <a:gd name="connsiteX528" fmla="*/ 31426 w 483988"/>
                  <a:gd name="connsiteY528" fmla="*/ 345124 h 578526"/>
                  <a:gd name="connsiteX529" fmla="*/ 31497 w 483988"/>
                  <a:gd name="connsiteY529" fmla="*/ 345054 h 578526"/>
                  <a:gd name="connsiteX530" fmla="*/ 31443 w 483988"/>
                  <a:gd name="connsiteY530" fmla="*/ 345105 h 578526"/>
                  <a:gd name="connsiteX531" fmla="*/ 34039 w 483988"/>
                  <a:gd name="connsiteY531" fmla="*/ 342229 h 578526"/>
                  <a:gd name="connsiteX532" fmla="*/ 34958 w 483988"/>
                  <a:gd name="connsiteY532" fmla="*/ 341381 h 578526"/>
                  <a:gd name="connsiteX533" fmla="*/ 42726 w 483988"/>
                  <a:gd name="connsiteY533" fmla="*/ 319348 h 578526"/>
                  <a:gd name="connsiteX534" fmla="*/ 42655 w 483988"/>
                  <a:gd name="connsiteY534" fmla="*/ 319418 h 578526"/>
                  <a:gd name="connsiteX535" fmla="*/ 43856 w 483988"/>
                  <a:gd name="connsiteY535" fmla="*/ 307201 h 578526"/>
                  <a:gd name="connsiteX536" fmla="*/ 40899 w 483988"/>
                  <a:gd name="connsiteY536" fmla="*/ 286856 h 578526"/>
                  <a:gd name="connsiteX537" fmla="*/ 44633 w 483988"/>
                  <a:gd name="connsiteY537" fmla="*/ 284955 h 578526"/>
                  <a:gd name="connsiteX538" fmla="*/ 44492 w 483988"/>
                  <a:gd name="connsiteY538" fmla="*/ 285025 h 578526"/>
                  <a:gd name="connsiteX539" fmla="*/ 48446 w 483988"/>
                  <a:gd name="connsiteY539" fmla="*/ 283048 h 578526"/>
                  <a:gd name="connsiteX540" fmla="*/ 48305 w 483988"/>
                  <a:gd name="connsiteY540" fmla="*/ 283119 h 578526"/>
                  <a:gd name="connsiteX541" fmla="*/ 50212 w 483988"/>
                  <a:gd name="connsiteY541" fmla="*/ 279370 h 578526"/>
                  <a:gd name="connsiteX542" fmla="*/ 50212 w 483988"/>
                  <a:gd name="connsiteY542" fmla="*/ 279376 h 578526"/>
                  <a:gd name="connsiteX543" fmla="*/ 50353 w 483988"/>
                  <a:gd name="connsiteY543" fmla="*/ 279093 h 578526"/>
                  <a:gd name="connsiteX544" fmla="*/ 50212 w 483988"/>
                  <a:gd name="connsiteY544" fmla="*/ 279370 h 578526"/>
                  <a:gd name="connsiteX545" fmla="*/ 50212 w 483988"/>
                  <a:gd name="connsiteY545" fmla="*/ 265683 h 578526"/>
                  <a:gd name="connsiteX546" fmla="*/ 50353 w 483988"/>
                  <a:gd name="connsiteY546" fmla="*/ 265887 h 578526"/>
                  <a:gd name="connsiteX547" fmla="*/ 50212 w 483988"/>
                  <a:gd name="connsiteY547" fmla="*/ 265676 h 578526"/>
                  <a:gd name="connsiteX548" fmla="*/ 50212 w 483988"/>
                  <a:gd name="connsiteY548" fmla="*/ 265683 h 578526"/>
                  <a:gd name="connsiteX549" fmla="*/ 48305 w 483988"/>
                  <a:gd name="connsiteY549" fmla="*/ 262921 h 578526"/>
                  <a:gd name="connsiteX550" fmla="*/ 45621 w 483988"/>
                  <a:gd name="connsiteY550" fmla="*/ 260096 h 578526"/>
                  <a:gd name="connsiteX551" fmla="*/ 42742 w 483988"/>
                  <a:gd name="connsiteY551" fmla="*/ 258109 h 578526"/>
                  <a:gd name="connsiteX552" fmla="*/ 40819 w 483988"/>
                  <a:gd name="connsiteY552" fmla="*/ 255224 h 578526"/>
                  <a:gd name="connsiteX553" fmla="*/ 41031 w 483988"/>
                  <a:gd name="connsiteY553" fmla="*/ 255294 h 578526"/>
                  <a:gd name="connsiteX554" fmla="*/ 40960 w 483988"/>
                  <a:gd name="connsiteY554" fmla="*/ 244913 h 578526"/>
                  <a:gd name="connsiteX555" fmla="*/ 40890 w 483988"/>
                  <a:gd name="connsiteY555" fmla="*/ 245054 h 578526"/>
                  <a:gd name="connsiteX556" fmla="*/ 46115 w 483988"/>
                  <a:gd name="connsiteY556" fmla="*/ 226057 h 578526"/>
                  <a:gd name="connsiteX557" fmla="*/ 44773 w 483988"/>
                  <a:gd name="connsiteY557" fmla="*/ 207272 h 578526"/>
                  <a:gd name="connsiteX558" fmla="*/ 44845 w 483988"/>
                  <a:gd name="connsiteY558" fmla="*/ 179942 h 578526"/>
                  <a:gd name="connsiteX559" fmla="*/ 44633 w 483988"/>
                  <a:gd name="connsiteY559" fmla="*/ 180083 h 578526"/>
                  <a:gd name="connsiteX560" fmla="*/ 46751 w 483988"/>
                  <a:gd name="connsiteY560" fmla="*/ 177964 h 578526"/>
                  <a:gd name="connsiteX561" fmla="*/ 46680 w 483988"/>
                  <a:gd name="connsiteY561" fmla="*/ 178106 h 578526"/>
                  <a:gd name="connsiteX562" fmla="*/ 48728 w 483988"/>
                  <a:gd name="connsiteY562" fmla="*/ 174151 h 578526"/>
                  <a:gd name="connsiteX563" fmla="*/ 48658 w 483988"/>
                  <a:gd name="connsiteY563" fmla="*/ 174222 h 578526"/>
                  <a:gd name="connsiteX564" fmla="*/ 50635 w 483988"/>
                  <a:gd name="connsiteY564" fmla="*/ 170267 h 578526"/>
                  <a:gd name="connsiteX565" fmla="*/ 50565 w 483988"/>
                  <a:gd name="connsiteY565" fmla="*/ 170408 h 578526"/>
                  <a:gd name="connsiteX566" fmla="*/ 52612 w 483988"/>
                  <a:gd name="connsiteY566" fmla="*/ 165535 h 578526"/>
                  <a:gd name="connsiteX567" fmla="*/ 52472 w 483988"/>
                  <a:gd name="connsiteY567" fmla="*/ 165605 h 578526"/>
                  <a:gd name="connsiteX568" fmla="*/ 54446 w 483988"/>
                  <a:gd name="connsiteY568" fmla="*/ 162645 h 578526"/>
                  <a:gd name="connsiteX569" fmla="*/ 54378 w 483988"/>
                  <a:gd name="connsiteY569" fmla="*/ 162781 h 578526"/>
                  <a:gd name="connsiteX570" fmla="*/ 54449 w 483988"/>
                  <a:gd name="connsiteY570" fmla="*/ 162640 h 578526"/>
                  <a:gd name="connsiteX571" fmla="*/ 54446 w 483988"/>
                  <a:gd name="connsiteY571" fmla="*/ 162645 h 578526"/>
                  <a:gd name="connsiteX572" fmla="*/ 56355 w 483988"/>
                  <a:gd name="connsiteY572" fmla="*/ 158826 h 578526"/>
                  <a:gd name="connsiteX573" fmla="*/ 56285 w 483988"/>
                  <a:gd name="connsiteY573" fmla="*/ 158967 h 578526"/>
                  <a:gd name="connsiteX574" fmla="*/ 60169 w 483988"/>
                  <a:gd name="connsiteY574" fmla="*/ 153106 h 578526"/>
                  <a:gd name="connsiteX575" fmla="*/ 60028 w 483988"/>
                  <a:gd name="connsiteY575" fmla="*/ 153176 h 578526"/>
                  <a:gd name="connsiteX576" fmla="*/ 62994 w 483988"/>
                  <a:gd name="connsiteY576" fmla="*/ 151128 h 578526"/>
                  <a:gd name="connsiteX577" fmla="*/ 63841 w 483988"/>
                  <a:gd name="connsiteY577" fmla="*/ 150210 h 578526"/>
                  <a:gd name="connsiteX578" fmla="*/ 65793 w 483988"/>
                  <a:gd name="connsiteY578" fmla="*/ 147383 h 578526"/>
                  <a:gd name="connsiteX579" fmla="*/ 79660 w 483988"/>
                  <a:gd name="connsiteY579" fmla="*/ 146538 h 578526"/>
                  <a:gd name="connsiteX580" fmla="*/ 85310 w 483988"/>
                  <a:gd name="connsiteY580" fmla="*/ 147386 h 578526"/>
                  <a:gd name="connsiteX581" fmla="*/ 95832 w 483988"/>
                  <a:gd name="connsiteY581" fmla="*/ 137075 h 578526"/>
                  <a:gd name="connsiteX582" fmla="*/ 94915 w 483988"/>
                  <a:gd name="connsiteY582" fmla="*/ 132414 h 578526"/>
                  <a:gd name="connsiteX583" fmla="*/ 93034 w 483988"/>
                  <a:gd name="connsiteY583" fmla="*/ 119799 h 578526"/>
                  <a:gd name="connsiteX584" fmla="*/ 94482 w 483988"/>
                  <a:gd name="connsiteY584" fmla="*/ 107211 h 578526"/>
                  <a:gd name="connsiteX585" fmla="*/ 96469 w 483988"/>
                  <a:gd name="connsiteY585" fmla="*/ 105225 h 578526"/>
                  <a:gd name="connsiteX586" fmla="*/ 96327 w 483988"/>
                  <a:gd name="connsiteY586" fmla="*/ 105296 h 578526"/>
                  <a:gd name="connsiteX587" fmla="*/ 100282 w 483988"/>
                  <a:gd name="connsiteY587" fmla="*/ 97598 h 578526"/>
                  <a:gd name="connsiteX588" fmla="*/ 100211 w 483988"/>
                  <a:gd name="connsiteY588" fmla="*/ 97668 h 578526"/>
                  <a:gd name="connsiteX589" fmla="*/ 102189 w 483988"/>
                  <a:gd name="connsiteY589" fmla="*/ 93714 h 578526"/>
                  <a:gd name="connsiteX590" fmla="*/ 102118 w 483988"/>
                  <a:gd name="connsiteY590" fmla="*/ 93784 h 578526"/>
                  <a:gd name="connsiteX591" fmla="*/ 107626 w 483988"/>
                  <a:gd name="connsiteY591" fmla="*/ 80578 h 578526"/>
                  <a:gd name="connsiteX592" fmla="*/ 109816 w 483988"/>
                  <a:gd name="connsiteY592" fmla="*/ 51624 h 578526"/>
                  <a:gd name="connsiteX593" fmla="*/ 109745 w 483988"/>
                  <a:gd name="connsiteY593" fmla="*/ 51694 h 578526"/>
                  <a:gd name="connsiteX594" fmla="*/ 112499 w 483988"/>
                  <a:gd name="connsiteY594" fmla="*/ 45127 h 578526"/>
                  <a:gd name="connsiteX595" fmla="*/ 119773 w 483988"/>
                  <a:gd name="connsiteY595" fmla="*/ 37712 h 578526"/>
                  <a:gd name="connsiteX596" fmla="*/ 131567 w 483988"/>
                  <a:gd name="connsiteY596" fmla="*/ 22951 h 578526"/>
                  <a:gd name="connsiteX597" fmla="*/ 132626 w 483988"/>
                  <a:gd name="connsiteY597" fmla="*/ 20198 h 578526"/>
                  <a:gd name="connsiteX598" fmla="*/ 134595 w 483988"/>
                  <a:gd name="connsiteY598" fmla="*/ 17346 h 578526"/>
                  <a:gd name="connsiteX599" fmla="*/ 139335 w 483988"/>
                  <a:gd name="connsiteY599" fmla="*/ 15324 h 578526"/>
                  <a:gd name="connsiteX600" fmla="*/ 140254 w 483988"/>
                  <a:gd name="connsiteY600" fmla="*/ 14406 h 578526"/>
                  <a:gd name="connsiteX601" fmla="*/ 142249 w 483988"/>
                  <a:gd name="connsiteY601" fmla="*/ 9727 h 578526"/>
                  <a:gd name="connsiteX602" fmla="*/ 144208 w 483988"/>
                  <a:gd name="connsiteY602" fmla="*/ 7697 h 578526"/>
                  <a:gd name="connsiteX603" fmla="*/ 144137 w 483988"/>
                  <a:gd name="connsiteY603" fmla="*/ 7768 h 578526"/>
                  <a:gd name="connsiteX604" fmla="*/ 146115 w 483988"/>
                  <a:gd name="connsiteY604" fmla="*/ 5720 h 578526"/>
                  <a:gd name="connsiteX605" fmla="*/ 145974 w 483988"/>
                  <a:gd name="connsiteY605" fmla="*/ 5791 h 578526"/>
                  <a:gd name="connsiteX606" fmla="*/ 147992 w 483988"/>
                  <a:gd name="connsiteY606" fmla="*/ 84 h 578526"/>
                  <a:gd name="connsiteX607" fmla="*/ 148021 w 483988"/>
                  <a:gd name="connsiteY607" fmla="*/ 0 h 578526"/>
                  <a:gd name="connsiteX608" fmla="*/ 148021 w 483988"/>
                  <a:gd name="connsiteY608" fmla="*/ 0 h 578526"/>
                  <a:gd name="connsiteX609" fmla="*/ 147992 w 483988"/>
                  <a:gd name="connsiteY609" fmla="*/ 84 h 578526"/>
                  <a:gd name="connsiteX610" fmla="*/ 147951 w 483988"/>
                  <a:gd name="connsiteY610" fmla="*/ 141 h 578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</a:cxnLst>
                <a:rect l="l" t="t" r="r" b="b"/>
                <a:pathLst>
                  <a:path w="483988" h="578526">
                    <a:moveTo>
                      <a:pt x="65889" y="578173"/>
                    </a:moveTo>
                    <a:lnTo>
                      <a:pt x="65748" y="578243"/>
                    </a:lnTo>
                    <a:lnTo>
                      <a:pt x="65760" y="578185"/>
                    </a:lnTo>
                    <a:close/>
                    <a:moveTo>
                      <a:pt x="25777" y="574359"/>
                    </a:moveTo>
                    <a:lnTo>
                      <a:pt x="25848" y="574430"/>
                    </a:lnTo>
                    <a:lnTo>
                      <a:pt x="25848" y="574430"/>
                    </a:lnTo>
                    <a:close/>
                    <a:moveTo>
                      <a:pt x="23729" y="507410"/>
                    </a:moveTo>
                    <a:lnTo>
                      <a:pt x="23872" y="507482"/>
                    </a:lnTo>
                    <a:lnTo>
                      <a:pt x="23870" y="507552"/>
                    </a:lnTo>
                    <a:close/>
                    <a:moveTo>
                      <a:pt x="19915" y="497877"/>
                    </a:moveTo>
                    <a:lnTo>
                      <a:pt x="19948" y="497910"/>
                    </a:lnTo>
                    <a:lnTo>
                      <a:pt x="19986" y="498018"/>
                    </a:lnTo>
                    <a:close/>
                    <a:moveTo>
                      <a:pt x="134674" y="488202"/>
                    </a:moveTo>
                    <a:cubicBezTo>
                      <a:pt x="134674" y="488202"/>
                      <a:pt x="134603" y="488343"/>
                      <a:pt x="134603" y="488343"/>
                    </a:cubicBezTo>
                    <a:lnTo>
                      <a:pt x="134601" y="488278"/>
                    </a:lnTo>
                    <a:close/>
                    <a:moveTo>
                      <a:pt x="142301" y="436719"/>
                    </a:moveTo>
                    <a:lnTo>
                      <a:pt x="142442" y="436861"/>
                    </a:lnTo>
                    <a:lnTo>
                      <a:pt x="142287" y="436742"/>
                    </a:lnTo>
                    <a:close/>
                    <a:moveTo>
                      <a:pt x="180507" y="385095"/>
                    </a:moveTo>
                    <a:lnTo>
                      <a:pt x="180578" y="385166"/>
                    </a:lnTo>
                    <a:lnTo>
                      <a:pt x="180500" y="385107"/>
                    </a:lnTo>
                    <a:close/>
                    <a:moveTo>
                      <a:pt x="192089" y="375279"/>
                    </a:moveTo>
                    <a:lnTo>
                      <a:pt x="191947" y="375420"/>
                    </a:lnTo>
                    <a:lnTo>
                      <a:pt x="191995" y="375329"/>
                    </a:lnTo>
                    <a:close/>
                    <a:moveTo>
                      <a:pt x="338698" y="350421"/>
                    </a:moveTo>
                    <a:lnTo>
                      <a:pt x="338557" y="350491"/>
                    </a:lnTo>
                    <a:lnTo>
                      <a:pt x="338557" y="350491"/>
                    </a:lnTo>
                    <a:close/>
                    <a:moveTo>
                      <a:pt x="193925" y="342935"/>
                    </a:moveTo>
                    <a:lnTo>
                      <a:pt x="193996" y="343005"/>
                    </a:lnTo>
                    <a:lnTo>
                      <a:pt x="193923" y="342935"/>
                    </a:lnTo>
                    <a:close/>
                    <a:moveTo>
                      <a:pt x="367370" y="336932"/>
                    </a:moveTo>
                    <a:lnTo>
                      <a:pt x="367229" y="337073"/>
                    </a:lnTo>
                    <a:lnTo>
                      <a:pt x="367308" y="336957"/>
                    </a:lnTo>
                    <a:close/>
                    <a:moveTo>
                      <a:pt x="184321" y="333330"/>
                    </a:moveTo>
                    <a:lnTo>
                      <a:pt x="184391" y="333472"/>
                    </a:lnTo>
                    <a:lnTo>
                      <a:pt x="184390" y="333472"/>
                    </a:lnTo>
                    <a:close/>
                    <a:moveTo>
                      <a:pt x="172738" y="329587"/>
                    </a:moveTo>
                    <a:lnTo>
                      <a:pt x="172810" y="329728"/>
                    </a:lnTo>
                    <a:lnTo>
                      <a:pt x="172770" y="329677"/>
                    </a:lnTo>
                    <a:close/>
                    <a:moveTo>
                      <a:pt x="275422" y="329446"/>
                    </a:moveTo>
                    <a:lnTo>
                      <a:pt x="275456" y="329446"/>
                    </a:lnTo>
                    <a:lnTo>
                      <a:pt x="275563" y="329517"/>
                    </a:lnTo>
                    <a:close/>
                    <a:moveTo>
                      <a:pt x="269701" y="325633"/>
                    </a:moveTo>
                    <a:lnTo>
                      <a:pt x="269853" y="325733"/>
                    </a:lnTo>
                    <a:lnTo>
                      <a:pt x="269842" y="325774"/>
                    </a:lnTo>
                    <a:close/>
                    <a:moveTo>
                      <a:pt x="258332" y="313203"/>
                    </a:moveTo>
                    <a:lnTo>
                      <a:pt x="258407" y="313315"/>
                    </a:lnTo>
                    <a:lnTo>
                      <a:pt x="258402" y="313344"/>
                    </a:lnTo>
                    <a:close/>
                    <a:moveTo>
                      <a:pt x="155578" y="293077"/>
                    </a:moveTo>
                    <a:lnTo>
                      <a:pt x="155508" y="293217"/>
                    </a:lnTo>
                    <a:lnTo>
                      <a:pt x="155494" y="293113"/>
                    </a:lnTo>
                    <a:close/>
                    <a:moveTo>
                      <a:pt x="40890" y="286791"/>
                    </a:moveTo>
                    <a:lnTo>
                      <a:pt x="40899" y="286856"/>
                    </a:lnTo>
                    <a:lnTo>
                      <a:pt x="40748" y="286932"/>
                    </a:lnTo>
                    <a:close/>
                    <a:moveTo>
                      <a:pt x="256495" y="274221"/>
                    </a:moveTo>
                    <a:lnTo>
                      <a:pt x="256502" y="274265"/>
                    </a:lnTo>
                    <a:lnTo>
                      <a:pt x="256425" y="274362"/>
                    </a:lnTo>
                    <a:close/>
                    <a:moveTo>
                      <a:pt x="438132" y="270195"/>
                    </a:moveTo>
                    <a:lnTo>
                      <a:pt x="438062" y="270336"/>
                    </a:lnTo>
                    <a:lnTo>
                      <a:pt x="438112" y="270216"/>
                    </a:lnTo>
                    <a:close/>
                    <a:moveTo>
                      <a:pt x="42655" y="258049"/>
                    </a:moveTo>
                    <a:lnTo>
                      <a:pt x="42742" y="258109"/>
                    </a:lnTo>
                    <a:lnTo>
                      <a:pt x="42796" y="258190"/>
                    </a:lnTo>
                    <a:close/>
                    <a:moveTo>
                      <a:pt x="165112" y="241735"/>
                    </a:moveTo>
                    <a:lnTo>
                      <a:pt x="165183" y="241806"/>
                    </a:lnTo>
                    <a:lnTo>
                      <a:pt x="165112" y="241737"/>
                    </a:lnTo>
                    <a:close/>
                    <a:moveTo>
                      <a:pt x="459318" y="241453"/>
                    </a:moveTo>
                    <a:lnTo>
                      <a:pt x="459177" y="241593"/>
                    </a:lnTo>
                    <a:lnTo>
                      <a:pt x="459213" y="241525"/>
                    </a:lnTo>
                    <a:close/>
                    <a:moveTo>
                      <a:pt x="248868" y="235803"/>
                    </a:moveTo>
                    <a:lnTo>
                      <a:pt x="248939" y="235914"/>
                    </a:lnTo>
                    <a:lnTo>
                      <a:pt x="248939" y="235944"/>
                    </a:lnTo>
                    <a:close/>
                    <a:moveTo>
                      <a:pt x="172670" y="231872"/>
                    </a:moveTo>
                    <a:lnTo>
                      <a:pt x="172810" y="231919"/>
                    </a:lnTo>
                    <a:lnTo>
                      <a:pt x="172668" y="231989"/>
                    </a:lnTo>
                    <a:close/>
                    <a:moveTo>
                      <a:pt x="167090" y="230012"/>
                    </a:moveTo>
                    <a:lnTo>
                      <a:pt x="167110" y="230018"/>
                    </a:lnTo>
                    <a:lnTo>
                      <a:pt x="167230" y="230083"/>
                    </a:lnTo>
                    <a:close/>
                    <a:moveTo>
                      <a:pt x="470759" y="226128"/>
                    </a:moveTo>
                    <a:lnTo>
                      <a:pt x="470688" y="226269"/>
                    </a:lnTo>
                    <a:lnTo>
                      <a:pt x="470738" y="226150"/>
                    </a:lnTo>
                    <a:close/>
                    <a:moveTo>
                      <a:pt x="189900" y="210874"/>
                    </a:moveTo>
                    <a:lnTo>
                      <a:pt x="189829" y="210944"/>
                    </a:lnTo>
                    <a:lnTo>
                      <a:pt x="189825" y="210887"/>
                    </a:lnTo>
                    <a:close/>
                    <a:moveTo>
                      <a:pt x="176623" y="208897"/>
                    </a:moveTo>
                    <a:lnTo>
                      <a:pt x="176705" y="208921"/>
                    </a:lnTo>
                    <a:lnTo>
                      <a:pt x="176764" y="208967"/>
                    </a:lnTo>
                    <a:close/>
                    <a:moveTo>
                      <a:pt x="197539" y="199351"/>
                    </a:moveTo>
                    <a:lnTo>
                      <a:pt x="197597" y="199363"/>
                    </a:lnTo>
                    <a:lnTo>
                      <a:pt x="197456" y="199433"/>
                    </a:lnTo>
                    <a:close/>
                    <a:moveTo>
                      <a:pt x="267795" y="193854"/>
                    </a:moveTo>
                    <a:lnTo>
                      <a:pt x="267936" y="193995"/>
                    </a:lnTo>
                    <a:lnTo>
                      <a:pt x="267871" y="193992"/>
                    </a:lnTo>
                    <a:close/>
                    <a:moveTo>
                      <a:pt x="205154" y="193642"/>
                    </a:moveTo>
                    <a:lnTo>
                      <a:pt x="205013" y="193783"/>
                    </a:lnTo>
                    <a:lnTo>
                      <a:pt x="205061" y="193691"/>
                    </a:lnTo>
                    <a:close/>
                    <a:moveTo>
                      <a:pt x="218431" y="182272"/>
                    </a:moveTo>
                    <a:lnTo>
                      <a:pt x="218502" y="182272"/>
                    </a:lnTo>
                    <a:lnTo>
                      <a:pt x="218360" y="182414"/>
                    </a:lnTo>
                    <a:close/>
                    <a:moveTo>
                      <a:pt x="214758" y="182272"/>
                    </a:moveTo>
                    <a:lnTo>
                      <a:pt x="214833" y="182272"/>
                    </a:lnTo>
                    <a:lnTo>
                      <a:pt x="214900" y="182343"/>
                    </a:lnTo>
                    <a:close/>
                    <a:moveTo>
                      <a:pt x="281424" y="163275"/>
                    </a:moveTo>
                    <a:lnTo>
                      <a:pt x="281423" y="163282"/>
                    </a:lnTo>
                    <a:lnTo>
                      <a:pt x="281283" y="163417"/>
                    </a:lnTo>
                    <a:close/>
                    <a:moveTo>
                      <a:pt x="241382" y="163205"/>
                    </a:moveTo>
                    <a:lnTo>
                      <a:pt x="241241" y="163346"/>
                    </a:lnTo>
                    <a:lnTo>
                      <a:pt x="241276" y="163215"/>
                    </a:lnTo>
                    <a:close/>
                    <a:moveTo>
                      <a:pt x="65889" y="147244"/>
                    </a:moveTo>
                    <a:lnTo>
                      <a:pt x="65793" y="147383"/>
                    </a:lnTo>
                    <a:lnTo>
                      <a:pt x="65748" y="147386"/>
                    </a:lnTo>
                    <a:close/>
                    <a:moveTo>
                      <a:pt x="296608" y="146185"/>
                    </a:moveTo>
                    <a:lnTo>
                      <a:pt x="296555" y="146289"/>
                    </a:lnTo>
                    <a:lnTo>
                      <a:pt x="296466" y="146326"/>
                    </a:lnTo>
                    <a:close/>
                    <a:moveTo>
                      <a:pt x="256425" y="128954"/>
                    </a:moveTo>
                    <a:lnTo>
                      <a:pt x="256566" y="129095"/>
                    </a:lnTo>
                    <a:lnTo>
                      <a:pt x="256420" y="128994"/>
                    </a:lnTo>
                    <a:close/>
                    <a:moveTo>
                      <a:pt x="250705" y="123233"/>
                    </a:moveTo>
                    <a:lnTo>
                      <a:pt x="250846" y="123374"/>
                    </a:lnTo>
                    <a:lnTo>
                      <a:pt x="250716" y="123249"/>
                    </a:lnTo>
                    <a:close/>
                    <a:moveTo>
                      <a:pt x="317652" y="109886"/>
                    </a:moveTo>
                    <a:lnTo>
                      <a:pt x="317640" y="110010"/>
                    </a:lnTo>
                    <a:lnTo>
                      <a:pt x="317512" y="110027"/>
                    </a:lnTo>
                    <a:close/>
                    <a:moveTo>
                      <a:pt x="94491" y="107131"/>
                    </a:moveTo>
                    <a:lnTo>
                      <a:pt x="94482" y="107211"/>
                    </a:lnTo>
                    <a:lnTo>
                      <a:pt x="94420" y="107273"/>
                    </a:lnTo>
                    <a:close/>
                    <a:moveTo>
                      <a:pt x="254306" y="88841"/>
                    </a:moveTo>
                    <a:lnTo>
                      <a:pt x="254447" y="88982"/>
                    </a:lnTo>
                    <a:lnTo>
                      <a:pt x="254340" y="88908"/>
                    </a:lnTo>
                    <a:close/>
                    <a:moveTo>
                      <a:pt x="332589" y="76847"/>
                    </a:moveTo>
                    <a:lnTo>
                      <a:pt x="390061" y="108041"/>
                    </a:lnTo>
                    <a:lnTo>
                      <a:pt x="483988" y="185538"/>
                    </a:lnTo>
                    <a:lnTo>
                      <a:pt x="483542" y="197597"/>
                    </a:lnTo>
                    <a:cubicBezTo>
                      <a:pt x="483117" y="198515"/>
                      <a:pt x="482694" y="199433"/>
                      <a:pt x="482270" y="200351"/>
                    </a:cubicBezTo>
                    <a:cubicBezTo>
                      <a:pt x="481564" y="201622"/>
                      <a:pt x="480858" y="202893"/>
                      <a:pt x="480222" y="204235"/>
                    </a:cubicBezTo>
                    <a:lnTo>
                      <a:pt x="480364" y="204165"/>
                    </a:lnTo>
                    <a:cubicBezTo>
                      <a:pt x="478457" y="208332"/>
                      <a:pt x="476479" y="212498"/>
                      <a:pt x="474572" y="216664"/>
                    </a:cubicBezTo>
                    <a:lnTo>
                      <a:pt x="474643" y="216594"/>
                    </a:lnTo>
                    <a:cubicBezTo>
                      <a:pt x="473937" y="218147"/>
                      <a:pt x="473230" y="219772"/>
                      <a:pt x="472525" y="221396"/>
                    </a:cubicBezTo>
                    <a:lnTo>
                      <a:pt x="472737" y="221396"/>
                    </a:lnTo>
                    <a:lnTo>
                      <a:pt x="470738" y="226150"/>
                    </a:lnTo>
                    <a:lnTo>
                      <a:pt x="468782" y="228176"/>
                    </a:lnTo>
                    <a:lnTo>
                      <a:pt x="468852" y="228105"/>
                    </a:lnTo>
                    <a:cubicBezTo>
                      <a:pt x="467863" y="229376"/>
                      <a:pt x="466875" y="230718"/>
                      <a:pt x="465886" y="232060"/>
                    </a:cubicBezTo>
                    <a:cubicBezTo>
                      <a:pt x="465391" y="232131"/>
                      <a:pt x="465110" y="232484"/>
                      <a:pt x="465038" y="232978"/>
                    </a:cubicBezTo>
                    <a:cubicBezTo>
                      <a:pt x="463768" y="234603"/>
                      <a:pt x="462426" y="236226"/>
                      <a:pt x="461155" y="237851"/>
                    </a:cubicBezTo>
                    <a:lnTo>
                      <a:pt x="461225" y="237710"/>
                    </a:lnTo>
                    <a:lnTo>
                      <a:pt x="459213" y="241525"/>
                    </a:lnTo>
                    <a:lnTo>
                      <a:pt x="456352" y="243500"/>
                    </a:lnTo>
                    <a:cubicBezTo>
                      <a:pt x="455858" y="243571"/>
                      <a:pt x="455576" y="243924"/>
                      <a:pt x="455505" y="244418"/>
                    </a:cubicBezTo>
                    <a:cubicBezTo>
                      <a:pt x="454799" y="245407"/>
                      <a:pt x="454163" y="246396"/>
                      <a:pt x="453457" y="247385"/>
                    </a:cubicBezTo>
                    <a:lnTo>
                      <a:pt x="453528" y="247243"/>
                    </a:lnTo>
                    <a:cubicBezTo>
                      <a:pt x="452539" y="248515"/>
                      <a:pt x="451550" y="249857"/>
                      <a:pt x="450561" y="251127"/>
                    </a:cubicBezTo>
                    <a:cubicBezTo>
                      <a:pt x="450067" y="251198"/>
                      <a:pt x="449784" y="251552"/>
                      <a:pt x="449714" y="252045"/>
                    </a:cubicBezTo>
                    <a:cubicBezTo>
                      <a:pt x="449008" y="253034"/>
                      <a:pt x="448372" y="254023"/>
                      <a:pt x="447666" y="255012"/>
                    </a:cubicBezTo>
                    <a:lnTo>
                      <a:pt x="447737" y="254870"/>
                    </a:lnTo>
                    <a:cubicBezTo>
                      <a:pt x="447031" y="256142"/>
                      <a:pt x="446395" y="257484"/>
                      <a:pt x="445689" y="258755"/>
                    </a:cubicBezTo>
                    <a:lnTo>
                      <a:pt x="445830" y="258614"/>
                    </a:lnTo>
                    <a:cubicBezTo>
                      <a:pt x="445194" y="259319"/>
                      <a:pt x="444488" y="259955"/>
                      <a:pt x="443852" y="260661"/>
                    </a:cubicBezTo>
                    <a:lnTo>
                      <a:pt x="443923" y="260591"/>
                    </a:lnTo>
                    <a:cubicBezTo>
                      <a:pt x="442934" y="261932"/>
                      <a:pt x="441946" y="263204"/>
                      <a:pt x="440957" y="264546"/>
                    </a:cubicBezTo>
                    <a:cubicBezTo>
                      <a:pt x="440462" y="264616"/>
                      <a:pt x="440180" y="264969"/>
                      <a:pt x="440109" y="265464"/>
                    </a:cubicBezTo>
                    <a:lnTo>
                      <a:pt x="438112" y="270216"/>
                    </a:lnTo>
                    <a:lnTo>
                      <a:pt x="434248" y="274150"/>
                    </a:lnTo>
                    <a:lnTo>
                      <a:pt x="434389" y="274009"/>
                    </a:lnTo>
                    <a:cubicBezTo>
                      <a:pt x="433400" y="275280"/>
                      <a:pt x="432412" y="276621"/>
                      <a:pt x="431423" y="277963"/>
                    </a:cubicBezTo>
                    <a:cubicBezTo>
                      <a:pt x="430929" y="278034"/>
                      <a:pt x="430646" y="278387"/>
                      <a:pt x="430575" y="278811"/>
                    </a:cubicBezTo>
                    <a:cubicBezTo>
                      <a:pt x="429870" y="279800"/>
                      <a:pt x="429234" y="280788"/>
                      <a:pt x="428528" y="281777"/>
                    </a:cubicBezTo>
                    <a:lnTo>
                      <a:pt x="428598" y="281636"/>
                    </a:lnTo>
                    <a:cubicBezTo>
                      <a:pt x="427892" y="282907"/>
                      <a:pt x="427257" y="284248"/>
                      <a:pt x="426550" y="285520"/>
                    </a:cubicBezTo>
                    <a:lnTo>
                      <a:pt x="426621" y="285450"/>
                    </a:lnTo>
                    <a:cubicBezTo>
                      <a:pt x="425985" y="286791"/>
                      <a:pt x="425279" y="288062"/>
                      <a:pt x="424643" y="289333"/>
                    </a:cubicBezTo>
                    <a:lnTo>
                      <a:pt x="424714" y="289192"/>
                    </a:lnTo>
                    <a:cubicBezTo>
                      <a:pt x="424008" y="290181"/>
                      <a:pt x="423373" y="291170"/>
                      <a:pt x="422666" y="292158"/>
                    </a:cubicBezTo>
                    <a:lnTo>
                      <a:pt x="422808" y="292088"/>
                    </a:lnTo>
                    <a:cubicBezTo>
                      <a:pt x="422172" y="293077"/>
                      <a:pt x="421466" y="294065"/>
                      <a:pt x="420830" y="295054"/>
                    </a:cubicBezTo>
                    <a:lnTo>
                      <a:pt x="420901" y="294912"/>
                    </a:lnTo>
                    <a:cubicBezTo>
                      <a:pt x="420265" y="296254"/>
                      <a:pt x="419559" y="297525"/>
                      <a:pt x="418923" y="298867"/>
                    </a:cubicBezTo>
                    <a:lnTo>
                      <a:pt x="418994" y="298726"/>
                    </a:lnTo>
                    <a:cubicBezTo>
                      <a:pt x="417228" y="303599"/>
                      <a:pt x="414828" y="308331"/>
                      <a:pt x="413839" y="313344"/>
                    </a:cubicBezTo>
                    <a:cubicBezTo>
                      <a:pt x="412497" y="319771"/>
                      <a:pt x="412144" y="320618"/>
                      <a:pt x="406211" y="321536"/>
                    </a:cubicBezTo>
                    <a:cubicBezTo>
                      <a:pt x="401904" y="322243"/>
                      <a:pt x="397525" y="322737"/>
                      <a:pt x="393429" y="324150"/>
                    </a:cubicBezTo>
                    <a:cubicBezTo>
                      <a:pt x="387285" y="326268"/>
                      <a:pt x="381423" y="327328"/>
                      <a:pt x="375421" y="322737"/>
                    </a:cubicBezTo>
                    <a:cubicBezTo>
                      <a:pt x="374079" y="326198"/>
                      <a:pt x="373090" y="328740"/>
                      <a:pt x="372101" y="331353"/>
                    </a:cubicBezTo>
                    <a:cubicBezTo>
                      <a:pt x="371183" y="332271"/>
                      <a:pt x="370266" y="333189"/>
                      <a:pt x="369277" y="334107"/>
                    </a:cubicBezTo>
                    <a:lnTo>
                      <a:pt x="367308" y="336957"/>
                    </a:lnTo>
                    <a:lnTo>
                      <a:pt x="357695" y="340887"/>
                    </a:lnTo>
                    <a:lnTo>
                      <a:pt x="357766" y="340816"/>
                    </a:lnTo>
                    <a:cubicBezTo>
                      <a:pt x="352257" y="341028"/>
                      <a:pt x="347384" y="342864"/>
                      <a:pt x="343358" y="346677"/>
                    </a:cubicBezTo>
                    <a:cubicBezTo>
                      <a:pt x="342865" y="346748"/>
                      <a:pt x="342582" y="347031"/>
                      <a:pt x="342441" y="347525"/>
                    </a:cubicBezTo>
                    <a:lnTo>
                      <a:pt x="338557" y="350491"/>
                    </a:lnTo>
                    <a:lnTo>
                      <a:pt x="334743" y="352398"/>
                    </a:lnTo>
                    <a:lnTo>
                      <a:pt x="334814" y="352327"/>
                    </a:lnTo>
                    <a:cubicBezTo>
                      <a:pt x="333472" y="352963"/>
                      <a:pt x="332201" y="353669"/>
                      <a:pt x="330859" y="354304"/>
                    </a:cubicBezTo>
                    <a:lnTo>
                      <a:pt x="330930" y="354234"/>
                    </a:lnTo>
                    <a:cubicBezTo>
                      <a:pt x="326763" y="354658"/>
                      <a:pt x="322243" y="353951"/>
                      <a:pt x="319348" y="358118"/>
                    </a:cubicBezTo>
                    <a:lnTo>
                      <a:pt x="319419" y="358048"/>
                    </a:lnTo>
                    <a:cubicBezTo>
                      <a:pt x="318077" y="358754"/>
                      <a:pt x="316806" y="359460"/>
                      <a:pt x="315464" y="360096"/>
                    </a:cubicBezTo>
                    <a:lnTo>
                      <a:pt x="315605" y="359954"/>
                    </a:lnTo>
                    <a:cubicBezTo>
                      <a:pt x="314899" y="359531"/>
                      <a:pt x="313839" y="359248"/>
                      <a:pt x="313557" y="358613"/>
                    </a:cubicBezTo>
                    <a:cubicBezTo>
                      <a:pt x="311650" y="354658"/>
                      <a:pt x="309885" y="350632"/>
                      <a:pt x="308048" y="346607"/>
                    </a:cubicBezTo>
                    <a:lnTo>
                      <a:pt x="308119" y="346677"/>
                    </a:lnTo>
                    <a:cubicBezTo>
                      <a:pt x="307766" y="342582"/>
                      <a:pt x="307413" y="338415"/>
                      <a:pt x="307060" y="334319"/>
                    </a:cubicBezTo>
                    <a:cubicBezTo>
                      <a:pt x="306354" y="334248"/>
                      <a:pt x="305647" y="334107"/>
                      <a:pt x="304870" y="334037"/>
                    </a:cubicBezTo>
                    <a:cubicBezTo>
                      <a:pt x="303317" y="337638"/>
                      <a:pt x="301693" y="341169"/>
                      <a:pt x="300139" y="344771"/>
                    </a:cubicBezTo>
                    <a:lnTo>
                      <a:pt x="300210" y="344700"/>
                    </a:lnTo>
                    <a:cubicBezTo>
                      <a:pt x="298938" y="347313"/>
                      <a:pt x="297597" y="349856"/>
                      <a:pt x="296325" y="352469"/>
                    </a:cubicBezTo>
                    <a:lnTo>
                      <a:pt x="296396" y="352327"/>
                    </a:lnTo>
                    <a:cubicBezTo>
                      <a:pt x="292230" y="352822"/>
                      <a:pt x="288274" y="352469"/>
                      <a:pt x="285026" y="349502"/>
                    </a:cubicBezTo>
                    <a:cubicBezTo>
                      <a:pt x="286297" y="347666"/>
                      <a:pt x="287568" y="345830"/>
                      <a:pt x="288839" y="343994"/>
                    </a:cubicBezTo>
                    <a:cubicBezTo>
                      <a:pt x="292865" y="339615"/>
                      <a:pt x="292865" y="339262"/>
                      <a:pt x="288839" y="337073"/>
                    </a:cubicBezTo>
                    <a:lnTo>
                      <a:pt x="288981" y="337214"/>
                    </a:lnTo>
                    <a:cubicBezTo>
                      <a:pt x="289546" y="334884"/>
                      <a:pt x="290111" y="332483"/>
                      <a:pt x="290746" y="329446"/>
                    </a:cubicBezTo>
                    <a:lnTo>
                      <a:pt x="275456" y="329446"/>
                    </a:lnTo>
                    <a:lnTo>
                      <a:pt x="269853" y="325733"/>
                    </a:lnTo>
                    <a:lnTo>
                      <a:pt x="270884" y="321899"/>
                    </a:lnTo>
                    <a:cubicBezTo>
                      <a:pt x="271202" y="320619"/>
                      <a:pt x="271008" y="319418"/>
                      <a:pt x="268854" y="318500"/>
                    </a:cubicBezTo>
                    <a:cubicBezTo>
                      <a:pt x="266947" y="319206"/>
                      <a:pt x="265040" y="319983"/>
                      <a:pt x="263345" y="320618"/>
                    </a:cubicBezTo>
                    <a:lnTo>
                      <a:pt x="258407" y="313315"/>
                    </a:lnTo>
                    <a:lnTo>
                      <a:pt x="259390" y="307130"/>
                    </a:lnTo>
                    <a:cubicBezTo>
                      <a:pt x="260167" y="304093"/>
                      <a:pt x="259320" y="302045"/>
                      <a:pt x="256425" y="300774"/>
                    </a:cubicBezTo>
                    <a:lnTo>
                      <a:pt x="256495" y="300845"/>
                    </a:lnTo>
                    <a:cubicBezTo>
                      <a:pt x="257483" y="296607"/>
                      <a:pt x="252611" y="291735"/>
                      <a:pt x="258120" y="287709"/>
                    </a:cubicBezTo>
                    <a:cubicBezTo>
                      <a:pt x="259038" y="287073"/>
                      <a:pt x="257908" y="283613"/>
                      <a:pt x="257625" y="281495"/>
                    </a:cubicBezTo>
                    <a:lnTo>
                      <a:pt x="256502" y="274265"/>
                    </a:lnTo>
                    <a:lnTo>
                      <a:pt x="258817" y="271387"/>
                    </a:lnTo>
                    <a:cubicBezTo>
                      <a:pt x="259090" y="270389"/>
                      <a:pt x="258579" y="269383"/>
                      <a:pt x="256495" y="268359"/>
                    </a:cubicBezTo>
                    <a:lnTo>
                      <a:pt x="256566" y="268429"/>
                    </a:lnTo>
                    <a:cubicBezTo>
                      <a:pt x="255930" y="265534"/>
                      <a:pt x="255295" y="262709"/>
                      <a:pt x="254659" y="259814"/>
                    </a:cubicBezTo>
                    <a:cubicBezTo>
                      <a:pt x="254518" y="259249"/>
                      <a:pt x="254165" y="258967"/>
                      <a:pt x="253670" y="258896"/>
                    </a:cubicBezTo>
                    <a:cubicBezTo>
                      <a:pt x="249998" y="253599"/>
                      <a:pt x="251905" y="248091"/>
                      <a:pt x="253317" y="242795"/>
                    </a:cubicBezTo>
                    <a:lnTo>
                      <a:pt x="248939" y="235914"/>
                    </a:lnTo>
                    <a:lnTo>
                      <a:pt x="249080" y="214193"/>
                    </a:lnTo>
                    <a:lnTo>
                      <a:pt x="248868" y="214122"/>
                    </a:lnTo>
                    <a:cubicBezTo>
                      <a:pt x="250139" y="212498"/>
                      <a:pt x="251410" y="210874"/>
                      <a:pt x="252682" y="209179"/>
                    </a:cubicBezTo>
                    <a:lnTo>
                      <a:pt x="252752" y="208684"/>
                    </a:lnTo>
                    <a:cubicBezTo>
                      <a:pt x="253247" y="207555"/>
                      <a:pt x="253812" y="206425"/>
                      <a:pt x="254377" y="205295"/>
                    </a:cubicBezTo>
                    <a:cubicBezTo>
                      <a:pt x="259250" y="202046"/>
                      <a:pt x="254588" y="197103"/>
                      <a:pt x="256425" y="193360"/>
                    </a:cubicBezTo>
                    <a:lnTo>
                      <a:pt x="267871" y="193992"/>
                    </a:lnTo>
                    <a:lnTo>
                      <a:pt x="269349" y="196679"/>
                    </a:lnTo>
                    <a:cubicBezTo>
                      <a:pt x="270195" y="195761"/>
                      <a:pt x="271043" y="194843"/>
                      <a:pt x="271891" y="193925"/>
                    </a:cubicBezTo>
                    <a:lnTo>
                      <a:pt x="271820" y="193995"/>
                    </a:lnTo>
                    <a:cubicBezTo>
                      <a:pt x="275069" y="191948"/>
                      <a:pt x="274574" y="189052"/>
                      <a:pt x="274150" y="185803"/>
                    </a:cubicBezTo>
                    <a:cubicBezTo>
                      <a:pt x="273868" y="183473"/>
                      <a:pt x="274504" y="181001"/>
                      <a:pt x="274715" y="178529"/>
                    </a:cubicBezTo>
                    <a:cubicBezTo>
                      <a:pt x="275210" y="178459"/>
                      <a:pt x="275492" y="178176"/>
                      <a:pt x="275563" y="177682"/>
                    </a:cubicBezTo>
                    <a:cubicBezTo>
                      <a:pt x="278211" y="175952"/>
                      <a:pt x="279341" y="173621"/>
                      <a:pt x="279977" y="171088"/>
                    </a:cubicBezTo>
                    <a:lnTo>
                      <a:pt x="281423" y="163282"/>
                    </a:lnTo>
                    <a:lnTo>
                      <a:pt x="283331" y="161439"/>
                    </a:lnTo>
                    <a:lnTo>
                      <a:pt x="283190" y="161580"/>
                    </a:lnTo>
                    <a:cubicBezTo>
                      <a:pt x="284461" y="160874"/>
                      <a:pt x="285803" y="160168"/>
                      <a:pt x="287074" y="159532"/>
                    </a:cubicBezTo>
                    <a:lnTo>
                      <a:pt x="286933" y="159603"/>
                    </a:lnTo>
                    <a:cubicBezTo>
                      <a:pt x="287921" y="158967"/>
                      <a:pt x="288910" y="158261"/>
                      <a:pt x="289899" y="157555"/>
                    </a:cubicBezTo>
                    <a:cubicBezTo>
                      <a:pt x="290393" y="157485"/>
                      <a:pt x="290676" y="157202"/>
                      <a:pt x="290746" y="156708"/>
                    </a:cubicBezTo>
                    <a:cubicBezTo>
                      <a:pt x="291382" y="155718"/>
                      <a:pt x="292088" y="154730"/>
                      <a:pt x="292794" y="153741"/>
                    </a:cubicBezTo>
                    <a:lnTo>
                      <a:pt x="292724" y="153883"/>
                    </a:lnTo>
                    <a:cubicBezTo>
                      <a:pt x="293359" y="152541"/>
                      <a:pt x="294065" y="151270"/>
                      <a:pt x="294701" y="149998"/>
                    </a:cubicBezTo>
                    <a:lnTo>
                      <a:pt x="294630" y="150069"/>
                    </a:lnTo>
                    <a:lnTo>
                      <a:pt x="296555" y="146289"/>
                    </a:lnTo>
                    <a:lnTo>
                      <a:pt x="301340" y="144278"/>
                    </a:lnTo>
                    <a:cubicBezTo>
                      <a:pt x="301834" y="144208"/>
                      <a:pt x="302117" y="143854"/>
                      <a:pt x="302258" y="143431"/>
                    </a:cubicBezTo>
                    <a:cubicBezTo>
                      <a:pt x="302963" y="142089"/>
                      <a:pt x="303599" y="140818"/>
                      <a:pt x="304305" y="139546"/>
                    </a:cubicBezTo>
                    <a:lnTo>
                      <a:pt x="304164" y="139617"/>
                    </a:lnTo>
                    <a:cubicBezTo>
                      <a:pt x="304941" y="138629"/>
                      <a:pt x="305718" y="137640"/>
                      <a:pt x="306565" y="136651"/>
                    </a:cubicBezTo>
                    <a:cubicBezTo>
                      <a:pt x="307060" y="135733"/>
                      <a:pt x="307483" y="134815"/>
                      <a:pt x="307978" y="133826"/>
                    </a:cubicBezTo>
                    <a:cubicBezTo>
                      <a:pt x="309320" y="132202"/>
                      <a:pt x="310590" y="130577"/>
                      <a:pt x="311932" y="128954"/>
                    </a:cubicBezTo>
                    <a:lnTo>
                      <a:pt x="311792" y="129095"/>
                    </a:lnTo>
                    <a:cubicBezTo>
                      <a:pt x="314793" y="126517"/>
                      <a:pt x="316029" y="123392"/>
                      <a:pt x="316629" y="120073"/>
                    </a:cubicBezTo>
                    <a:lnTo>
                      <a:pt x="317640" y="110010"/>
                    </a:lnTo>
                    <a:lnTo>
                      <a:pt x="327151" y="108738"/>
                    </a:lnTo>
                    <a:cubicBezTo>
                      <a:pt x="330100" y="107485"/>
                      <a:pt x="332871" y="105684"/>
                      <a:pt x="335731" y="104166"/>
                    </a:cubicBezTo>
                    <a:cubicBezTo>
                      <a:pt x="336226" y="104095"/>
                      <a:pt x="336580" y="103813"/>
                      <a:pt x="336650" y="103318"/>
                    </a:cubicBezTo>
                    <a:lnTo>
                      <a:pt x="338557" y="100457"/>
                    </a:lnTo>
                    <a:lnTo>
                      <a:pt x="338557" y="100493"/>
                    </a:lnTo>
                    <a:lnTo>
                      <a:pt x="338627" y="100352"/>
                    </a:lnTo>
                    <a:lnTo>
                      <a:pt x="338557" y="100457"/>
                    </a:lnTo>
                    <a:lnTo>
                      <a:pt x="338557" y="94524"/>
                    </a:lnTo>
                    <a:lnTo>
                      <a:pt x="338627" y="94561"/>
                    </a:lnTo>
                    <a:lnTo>
                      <a:pt x="338557" y="94491"/>
                    </a:lnTo>
                    <a:lnTo>
                      <a:pt x="338557" y="94524"/>
                    </a:lnTo>
                    <a:lnTo>
                      <a:pt x="334743" y="92513"/>
                    </a:lnTo>
                    <a:lnTo>
                      <a:pt x="334884" y="92654"/>
                    </a:lnTo>
                    <a:cubicBezTo>
                      <a:pt x="334178" y="91948"/>
                      <a:pt x="333543" y="91312"/>
                      <a:pt x="332836" y="90606"/>
                    </a:cubicBezTo>
                    <a:lnTo>
                      <a:pt x="332978" y="90747"/>
                    </a:lnTo>
                    <a:cubicBezTo>
                      <a:pt x="333260" y="87357"/>
                      <a:pt x="333331" y="83968"/>
                      <a:pt x="333966" y="80649"/>
                    </a:cubicBezTo>
                    <a:close/>
                    <a:moveTo>
                      <a:pt x="134674" y="17231"/>
                    </a:moveTo>
                    <a:lnTo>
                      <a:pt x="134595" y="17346"/>
                    </a:lnTo>
                    <a:lnTo>
                      <a:pt x="134533" y="17373"/>
                    </a:lnTo>
                    <a:close/>
                    <a:moveTo>
                      <a:pt x="142301" y="9604"/>
                    </a:moveTo>
                    <a:lnTo>
                      <a:pt x="142249" y="9727"/>
                    </a:lnTo>
                    <a:lnTo>
                      <a:pt x="142231" y="9746"/>
                    </a:lnTo>
                    <a:close/>
                    <a:moveTo>
                      <a:pt x="148046" y="8"/>
                    </a:moveTo>
                    <a:lnTo>
                      <a:pt x="248442" y="31173"/>
                    </a:lnTo>
                    <a:lnTo>
                      <a:pt x="293512" y="55636"/>
                    </a:lnTo>
                    <a:lnTo>
                      <a:pt x="290323" y="56073"/>
                    </a:lnTo>
                    <a:cubicBezTo>
                      <a:pt x="287286" y="56567"/>
                      <a:pt x="284319" y="57344"/>
                      <a:pt x="281283" y="57979"/>
                    </a:cubicBezTo>
                    <a:lnTo>
                      <a:pt x="281354" y="58050"/>
                    </a:lnTo>
                    <a:lnTo>
                      <a:pt x="279447" y="56143"/>
                    </a:lnTo>
                    <a:lnTo>
                      <a:pt x="279447" y="56143"/>
                    </a:lnTo>
                    <a:lnTo>
                      <a:pt x="279376" y="56073"/>
                    </a:lnTo>
                    <a:lnTo>
                      <a:pt x="279447" y="56143"/>
                    </a:lnTo>
                    <a:lnTo>
                      <a:pt x="275139" y="54661"/>
                    </a:lnTo>
                    <a:cubicBezTo>
                      <a:pt x="271608" y="58968"/>
                      <a:pt x="270407" y="53742"/>
                      <a:pt x="268289" y="52542"/>
                    </a:cubicBezTo>
                    <a:cubicBezTo>
                      <a:pt x="266453" y="56143"/>
                      <a:pt x="264970" y="59109"/>
                      <a:pt x="263416" y="62146"/>
                    </a:cubicBezTo>
                    <a:cubicBezTo>
                      <a:pt x="259320" y="60804"/>
                      <a:pt x="256848" y="55931"/>
                      <a:pt x="249998" y="57768"/>
                    </a:cubicBezTo>
                    <a:cubicBezTo>
                      <a:pt x="254518" y="61793"/>
                      <a:pt x="257908" y="64900"/>
                      <a:pt x="261650" y="68290"/>
                    </a:cubicBezTo>
                    <a:cubicBezTo>
                      <a:pt x="261862" y="70903"/>
                      <a:pt x="262145" y="74081"/>
                      <a:pt x="262357" y="77188"/>
                    </a:cubicBezTo>
                    <a:cubicBezTo>
                      <a:pt x="261933" y="77400"/>
                      <a:pt x="261862" y="77753"/>
                      <a:pt x="262074" y="78177"/>
                    </a:cubicBezTo>
                    <a:cubicBezTo>
                      <a:pt x="258543" y="79730"/>
                      <a:pt x="253741" y="78742"/>
                      <a:pt x="251481" y="83050"/>
                    </a:cubicBezTo>
                    <a:cubicBezTo>
                      <a:pt x="251481" y="84321"/>
                      <a:pt x="251481" y="85663"/>
                      <a:pt x="251481" y="86934"/>
                    </a:cubicBezTo>
                    <a:lnTo>
                      <a:pt x="254340" y="88908"/>
                    </a:lnTo>
                    <a:lnTo>
                      <a:pt x="256354" y="92796"/>
                    </a:lnTo>
                    <a:lnTo>
                      <a:pt x="256283" y="92725"/>
                    </a:lnTo>
                    <a:cubicBezTo>
                      <a:pt x="255648" y="94632"/>
                      <a:pt x="255012" y="96468"/>
                      <a:pt x="254377" y="98374"/>
                    </a:cubicBezTo>
                    <a:lnTo>
                      <a:pt x="254518" y="98304"/>
                    </a:lnTo>
                    <a:cubicBezTo>
                      <a:pt x="253882" y="99010"/>
                      <a:pt x="253176" y="99646"/>
                      <a:pt x="252540" y="100352"/>
                    </a:cubicBezTo>
                    <a:lnTo>
                      <a:pt x="252682" y="100211"/>
                    </a:lnTo>
                    <a:cubicBezTo>
                      <a:pt x="251975" y="100917"/>
                      <a:pt x="251340" y="101553"/>
                      <a:pt x="250633" y="102259"/>
                    </a:cubicBezTo>
                    <a:lnTo>
                      <a:pt x="250775" y="102118"/>
                    </a:lnTo>
                    <a:cubicBezTo>
                      <a:pt x="247880" y="105296"/>
                      <a:pt x="244560" y="108403"/>
                      <a:pt x="248868" y="112852"/>
                    </a:cubicBezTo>
                    <a:cubicBezTo>
                      <a:pt x="249504" y="114053"/>
                      <a:pt x="250139" y="115253"/>
                      <a:pt x="250775" y="116453"/>
                    </a:cubicBezTo>
                    <a:cubicBezTo>
                      <a:pt x="248374" y="117018"/>
                      <a:pt x="245973" y="117513"/>
                      <a:pt x="241524" y="118502"/>
                    </a:cubicBezTo>
                    <a:cubicBezTo>
                      <a:pt x="245196" y="119985"/>
                      <a:pt x="246961" y="120762"/>
                      <a:pt x="248798" y="121468"/>
                    </a:cubicBezTo>
                    <a:lnTo>
                      <a:pt x="248798" y="121397"/>
                    </a:lnTo>
                    <a:lnTo>
                      <a:pt x="250716" y="123249"/>
                    </a:lnTo>
                    <a:lnTo>
                      <a:pt x="252752" y="126199"/>
                    </a:lnTo>
                    <a:cubicBezTo>
                      <a:pt x="252823" y="126694"/>
                      <a:pt x="253105" y="126976"/>
                      <a:pt x="253600" y="127047"/>
                    </a:cubicBezTo>
                    <a:lnTo>
                      <a:pt x="256420" y="128994"/>
                    </a:lnTo>
                    <a:lnTo>
                      <a:pt x="255506" y="136581"/>
                    </a:lnTo>
                    <a:cubicBezTo>
                      <a:pt x="252682" y="139406"/>
                      <a:pt x="249857" y="142230"/>
                      <a:pt x="247032" y="145126"/>
                    </a:cubicBezTo>
                    <a:cubicBezTo>
                      <a:pt x="246326" y="146397"/>
                      <a:pt x="245690" y="147738"/>
                      <a:pt x="244984" y="149010"/>
                    </a:cubicBezTo>
                    <a:lnTo>
                      <a:pt x="245125" y="148939"/>
                    </a:lnTo>
                    <a:lnTo>
                      <a:pt x="241276" y="163215"/>
                    </a:lnTo>
                    <a:lnTo>
                      <a:pt x="235962" y="163725"/>
                    </a:lnTo>
                    <a:cubicBezTo>
                      <a:pt x="234144" y="163893"/>
                      <a:pt x="232519" y="164546"/>
                      <a:pt x="231707" y="167159"/>
                    </a:cubicBezTo>
                    <a:lnTo>
                      <a:pt x="231849" y="167089"/>
                    </a:lnTo>
                    <a:cubicBezTo>
                      <a:pt x="230860" y="168360"/>
                      <a:pt x="229871" y="169702"/>
                      <a:pt x="228882" y="170973"/>
                    </a:cubicBezTo>
                    <a:cubicBezTo>
                      <a:pt x="228388" y="171044"/>
                      <a:pt x="228106" y="171326"/>
                      <a:pt x="228035" y="171820"/>
                    </a:cubicBezTo>
                    <a:cubicBezTo>
                      <a:pt x="226694" y="172809"/>
                      <a:pt x="225422" y="173797"/>
                      <a:pt x="224151" y="174786"/>
                    </a:cubicBezTo>
                    <a:lnTo>
                      <a:pt x="224222" y="174645"/>
                    </a:lnTo>
                    <a:lnTo>
                      <a:pt x="220336" y="178461"/>
                    </a:lnTo>
                    <a:lnTo>
                      <a:pt x="220337" y="178459"/>
                    </a:lnTo>
                    <a:lnTo>
                      <a:pt x="220267" y="178529"/>
                    </a:lnTo>
                    <a:lnTo>
                      <a:pt x="220336" y="178461"/>
                    </a:lnTo>
                    <a:lnTo>
                      <a:pt x="218431" y="182272"/>
                    </a:lnTo>
                    <a:lnTo>
                      <a:pt x="214833" y="182272"/>
                    </a:lnTo>
                    <a:lnTo>
                      <a:pt x="212993" y="180295"/>
                    </a:lnTo>
                    <a:lnTo>
                      <a:pt x="213063" y="180224"/>
                    </a:lnTo>
                    <a:cubicBezTo>
                      <a:pt x="212569" y="179165"/>
                      <a:pt x="212145" y="178106"/>
                      <a:pt x="211651" y="177046"/>
                    </a:cubicBezTo>
                    <a:cubicBezTo>
                      <a:pt x="211086" y="177046"/>
                      <a:pt x="210591" y="177046"/>
                      <a:pt x="210097" y="177046"/>
                    </a:cubicBezTo>
                    <a:cubicBezTo>
                      <a:pt x="209038" y="181354"/>
                      <a:pt x="208049" y="185662"/>
                      <a:pt x="206990" y="189970"/>
                    </a:cubicBezTo>
                    <a:lnTo>
                      <a:pt x="207061" y="189899"/>
                    </a:lnTo>
                    <a:lnTo>
                      <a:pt x="205061" y="193691"/>
                    </a:lnTo>
                    <a:lnTo>
                      <a:pt x="201270" y="195690"/>
                    </a:lnTo>
                    <a:lnTo>
                      <a:pt x="201411" y="195549"/>
                    </a:lnTo>
                    <a:lnTo>
                      <a:pt x="197539" y="199351"/>
                    </a:lnTo>
                    <a:lnTo>
                      <a:pt x="188911" y="197668"/>
                    </a:lnTo>
                    <a:lnTo>
                      <a:pt x="189825" y="210887"/>
                    </a:lnTo>
                    <a:lnTo>
                      <a:pt x="184250" y="211862"/>
                    </a:lnTo>
                    <a:cubicBezTo>
                      <a:pt x="184179" y="211368"/>
                      <a:pt x="183897" y="211085"/>
                      <a:pt x="183402" y="210944"/>
                    </a:cubicBezTo>
                    <a:lnTo>
                      <a:pt x="176705" y="208921"/>
                    </a:lnTo>
                    <a:lnTo>
                      <a:pt x="168572" y="202682"/>
                    </a:lnTo>
                    <a:cubicBezTo>
                      <a:pt x="169914" y="207625"/>
                      <a:pt x="170479" y="211227"/>
                      <a:pt x="174575" y="213063"/>
                    </a:cubicBezTo>
                    <a:lnTo>
                      <a:pt x="174505" y="212992"/>
                    </a:lnTo>
                    <a:cubicBezTo>
                      <a:pt x="174505" y="215817"/>
                      <a:pt x="174433" y="218571"/>
                      <a:pt x="174433" y="221396"/>
                    </a:cubicBezTo>
                    <a:lnTo>
                      <a:pt x="174645" y="221396"/>
                    </a:lnTo>
                    <a:cubicBezTo>
                      <a:pt x="172633" y="222844"/>
                      <a:pt x="172545" y="224662"/>
                      <a:pt x="172756" y="226534"/>
                    </a:cubicBezTo>
                    <a:lnTo>
                      <a:pt x="172670" y="231872"/>
                    </a:lnTo>
                    <a:lnTo>
                      <a:pt x="167110" y="230018"/>
                    </a:lnTo>
                    <a:lnTo>
                      <a:pt x="163135" y="227893"/>
                    </a:lnTo>
                    <a:cubicBezTo>
                      <a:pt x="160698" y="229023"/>
                      <a:pt x="159515" y="231018"/>
                      <a:pt x="159542" y="233234"/>
                    </a:cubicBezTo>
                    <a:lnTo>
                      <a:pt x="163202" y="239893"/>
                    </a:lnTo>
                    <a:lnTo>
                      <a:pt x="163135" y="239828"/>
                    </a:lnTo>
                    <a:lnTo>
                      <a:pt x="163205" y="239899"/>
                    </a:lnTo>
                    <a:lnTo>
                      <a:pt x="163202" y="239893"/>
                    </a:lnTo>
                    <a:lnTo>
                      <a:pt x="165112" y="241737"/>
                    </a:lnTo>
                    <a:lnTo>
                      <a:pt x="162923" y="256777"/>
                    </a:lnTo>
                    <a:cubicBezTo>
                      <a:pt x="162499" y="260096"/>
                      <a:pt x="162075" y="263416"/>
                      <a:pt x="161651" y="266734"/>
                    </a:cubicBezTo>
                    <a:cubicBezTo>
                      <a:pt x="159533" y="266029"/>
                      <a:pt x="157485" y="265322"/>
                      <a:pt x="154166" y="264263"/>
                    </a:cubicBezTo>
                    <a:cubicBezTo>
                      <a:pt x="155861" y="269701"/>
                      <a:pt x="157202" y="273656"/>
                      <a:pt x="154731" y="277893"/>
                    </a:cubicBezTo>
                    <a:cubicBezTo>
                      <a:pt x="153671" y="279729"/>
                      <a:pt x="154236" y="282695"/>
                      <a:pt x="154448" y="285096"/>
                    </a:cubicBezTo>
                    <a:lnTo>
                      <a:pt x="155494" y="293113"/>
                    </a:lnTo>
                    <a:lnTo>
                      <a:pt x="151835" y="294700"/>
                    </a:lnTo>
                    <a:cubicBezTo>
                      <a:pt x="154307" y="297949"/>
                      <a:pt x="152259" y="301762"/>
                      <a:pt x="152894" y="305082"/>
                    </a:cubicBezTo>
                    <a:cubicBezTo>
                      <a:pt x="153601" y="308401"/>
                      <a:pt x="155861" y="311296"/>
                      <a:pt x="157485" y="314404"/>
                    </a:cubicBezTo>
                    <a:lnTo>
                      <a:pt x="157414" y="314333"/>
                    </a:lnTo>
                    <a:cubicBezTo>
                      <a:pt x="158756" y="316240"/>
                      <a:pt x="160098" y="318218"/>
                      <a:pt x="161440" y="320124"/>
                    </a:cubicBezTo>
                    <a:lnTo>
                      <a:pt x="161298" y="319983"/>
                    </a:lnTo>
                    <a:cubicBezTo>
                      <a:pt x="159603" y="324997"/>
                      <a:pt x="158897" y="330647"/>
                      <a:pt x="156001" y="334813"/>
                    </a:cubicBezTo>
                    <a:cubicBezTo>
                      <a:pt x="153036" y="339050"/>
                      <a:pt x="147951" y="341875"/>
                      <a:pt x="143784" y="345336"/>
                    </a:cubicBezTo>
                    <a:cubicBezTo>
                      <a:pt x="150917" y="346184"/>
                      <a:pt x="156073" y="343641"/>
                      <a:pt x="159533" y="338415"/>
                    </a:cubicBezTo>
                    <a:cubicBezTo>
                      <a:pt x="162640" y="333683"/>
                      <a:pt x="165323" y="328740"/>
                      <a:pt x="168219" y="323867"/>
                    </a:cubicBezTo>
                    <a:cubicBezTo>
                      <a:pt x="169067" y="324926"/>
                      <a:pt x="169843" y="325986"/>
                      <a:pt x="170691" y="326975"/>
                    </a:cubicBezTo>
                    <a:lnTo>
                      <a:pt x="172770" y="329677"/>
                    </a:lnTo>
                    <a:lnTo>
                      <a:pt x="174762" y="335308"/>
                    </a:lnTo>
                    <a:lnTo>
                      <a:pt x="174717" y="335308"/>
                    </a:lnTo>
                    <a:lnTo>
                      <a:pt x="174787" y="335378"/>
                    </a:lnTo>
                    <a:lnTo>
                      <a:pt x="174762" y="335308"/>
                    </a:lnTo>
                    <a:lnTo>
                      <a:pt x="178812" y="335308"/>
                    </a:lnTo>
                    <a:lnTo>
                      <a:pt x="178742" y="335378"/>
                    </a:lnTo>
                    <a:lnTo>
                      <a:pt x="184390" y="333472"/>
                    </a:lnTo>
                    <a:lnTo>
                      <a:pt x="186227" y="337285"/>
                    </a:lnTo>
                    <a:lnTo>
                      <a:pt x="186227" y="337214"/>
                    </a:lnTo>
                    <a:cubicBezTo>
                      <a:pt x="186934" y="337850"/>
                      <a:pt x="187569" y="338485"/>
                      <a:pt x="188276" y="339192"/>
                    </a:cubicBezTo>
                    <a:lnTo>
                      <a:pt x="188205" y="339121"/>
                    </a:lnTo>
                    <a:cubicBezTo>
                      <a:pt x="189547" y="339757"/>
                      <a:pt x="190818" y="340463"/>
                      <a:pt x="192089" y="341099"/>
                    </a:cubicBezTo>
                    <a:lnTo>
                      <a:pt x="191947" y="341028"/>
                    </a:lnTo>
                    <a:lnTo>
                      <a:pt x="193923" y="342935"/>
                    </a:lnTo>
                    <a:lnTo>
                      <a:pt x="185097" y="346324"/>
                    </a:lnTo>
                    <a:cubicBezTo>
                      <a:pt x="187852" y="347454"/>
                      <a:pt x="189405" y="348161"/>
                      <a:pt x="191029" y="348796"/>
                    </a:cubicBezTo>
                    <a:cubicBezTo>
                      <a:pt x="191736" y="349997"/>
                      <a:pt x="192371" y="351197"/>
                      <a:pt x="193077" y="352469"/>
                    </a:cubicBezTo>
                    <a:cubicBezTo>
                      <a:pt x="194137" y="354941"/>
                      <a:pt x="200281" y="355576"/>
                      <a:pt x="195832" y="360096"/>
                    </a:cubicBezTo>
                    <a:lnTo>
                      <a:pt x="195973" y="359954"/>
                    </a:lnTo>
                    <a:cubicBezTo>
                      <a:pt x="195267" y="360661"/>
                      <a:pt x="194631" y="361296"/>
                      <a:pt x="193925" y="362003"/>
                    </a:cubicBezTo>
                    <a:lnTo>
                      <a:pt x="193996" y="361861"/>
                    </a:lnTo>
                    <a:cubicBezTo>
                      <a:pt x="192371" y="363061"/>
                      <a:pt x="190818" y="364333"/>
                      <a:pt x="188276" y="366240"/>
                    </a:cubicBezTo>
                    <a:cubicBezTo>
                      <a:pt x="191524" y="367299"/>
                      <a:pt x="193572" y="368005"/>
                      <a:pt x="195620" y="368641"/>
                    </a:cubicBezTo>
                    <a:cubicBezTo>
                      <a:pt x="194843" y="369912"/>
                      <a:pt x="194419" y="370760"/>
                      <a:pt x="193925" y="371536"/>
                    </a:cubicBezTo>
                    <a:lnTo>
                      <a:pt x="193996" y="371465"/>
                    </a:lnTo>
                    <a:lnTo>
                      <a:pt x="191995" y="375329"/>
                    </a:lnTo>
                    <a:lnTo>
                      <a:pt x="188205" y="377327"/>
                    </a:lnTo>
                    <a:lnTo>
                      <a:pt x="188276" y="377186"/>
                    </a:lnTo>
                    <a:cubicBezTo>
                      <a:pt x="184391" y="378245"/>
                      <a:pt x="180507" y="379375"/>
                      <a:pt x="174998" y="380929"/>
                    </a:cubicBezTo>
                    <a:lnTo>
                      <a:pt x="180500" y="385107"/>
                    </a:lnTo>
                    <a:lnTo>
                      <a:pt x="178397" y="388812"/>
                    </a:lnTo>
                    <a:cubicBezTo>
                      <a:pt x="177876" y="390092"/>
                      <a:pt x="177859" y="391486"/>
                      <a:pt x="179307" y="393217"/>
                    </a:cubicBezTo>
                    <a:cubicBezTo>
                      <a:pt x="180013" y="394135"/>
                      <a:pt x="178883" y="396606"/>
                      <a:pt x="178600" y="398301"/>
                    </a:cubicBezTo>
                    <a:lnTo>
                      <a:pt x="178671" y="398231"/>
                    </a:lnTo>
                    <a:cubicBezTo>
                      <a:pt x="177400" y="399573"/>
                      <a:pt x="176129" y="400844"/>
                      <a:pt x="174787" y="402186"/>
                    </a:cubicBezTo>
                    <a:lnTo>
                      <a:pt x="174857" y="402115"/>
                    </a:lnTo>
                    <a:cubicBezTo>
                      <a:pt x="173163" y="404798"/>
                      <a:pt x="171397" y="407411"/>
                      <a:pt x="168996" y="411225"/>
                    </a:cubicBezTo>
                    <a:cubicBezTo>
                      <a:pt x="167371" y="406140"/>
                      <a:pt x="166100" y="402398"/>
                      <a:pt x="164406" y="397171"/>
                    </a:cubicBezTo>
                    <a:cubicBezTo>
                      <a:pt x="162005" y="403174"/>
                      <a:pt x="160309" y="407482"/>
                      <a:pt x="158544" y="411790"/>
                    </a:cubicBezTo>
                    <a:lnTo>
                      <a:pt x="158544" y="411578"/>
                    </a:lnTo>
                    <a:cubicBezTo>
                      <a:pt x="154659" y="411649"/>
                      <a:pt x="150776" y="411861"/>
                      <a:pt x="148374" y="415603"/>
                    </a:cubicBezTo>
                    <a:cubicBezTo>
                      <a:pt x="148022" y="415886"/>
                      <a:pt x="147951" y="416168"/>
                      <a:pt x="148162" y="416522"/>
                    </a:cubicBezTo>
                    <a:cubicBezTo>
                      <a:pt x="142584" y="417440"/>
                      <a:pt x="136934" y="418287"/>
                      <a:pt x="130790" y="419347"/>
                    </a:cubicBezTo>
                    <a:cubicBezTo>
                      <a:pt x="133685" y="424502"/>
                      <a:pt x="139265" y="423725"/>
                      <a:pt x="142866" y="426338"/>
                    </a:cubicBezTo>
                    <a:cubicBezTo>
                      <a:pt x="143431" y="426762"/>
                      <a:pt x="143572" y="427750"/>
                      <a:pt x="143926" y="428457"/>
                    </a:cubicBezTo>
                    <a:cubicBezTo>
                      <a:pt x="141171" y="429163"/>
                      <a:pt x="138700" y="429727"/>
                      <a:pt x="134533" y="430787"/>
                    </a:cubicBezTo>
                    <a:lnTo>
                      <a:pt x="142287" y="436742"/>
                    </a:lnTo>
                    <a:lnTo>
                      <a:pt x="138841" y="442369"/>
                    </a:lnTo>
                    <a:cubicBezTo>
                      <a:pt x="139688" y="446112"/>
                      <a:pt x="140394" y="449572"/>
                      <a:pt x="141384" y="454092"/>
                    </a:cubicBezTo>
                    <a:cubicBezTo>
                      <a:pt x="137923" y="453174"/>
                      <a:pt x="135804" y="452609"/>
                      <a:pt x="133332" y="452044"/>
                    </a:cubicBezTo>
                    <a:lnTo>
                      <a:pt x="134601" y="488278"/>
                    </a:lnTo>
                    <a:lnTo>
                      <a:pt x="132697" y="490250"/>
                    </a:lnTo>
                    <a:lnTo>
                      <a:pt x="132838" y="490179"/>
                    </a:lnTo>
                    <a:lnTo>
                      <a:pt x="130930" y="492087"/>
                    </a:lnTo>
                    <a:lnTo>
                      <a:pt x="130931" y="492086"/>
                    </a:lnTo>
                    <a:lnTo>
                      <a:pt x="130790" y="492228"/>
                    </a:lnTo>
                    <a:lnTo>
                      <a:pt x="130930" y="492087"/>
                    </a:lnTo>
                    <a:lnTo>
                      <a:pt x="127188" y="500913"/>
                    </a:lnTo>
                    <a:cubicBezTo>
                      <a:pt x="125917" y="507552"/>
                      <a:pt x="124505" y="514120"/>
                      <a:pt x="123163" y="520758"/>
                    </a:cubicBezTo>
                    <a:lnTo>
                      <a:pt x="123233" y="520758"/>
                    </a:lnTo>
                    <a:cubicBezTo>
                      <a:pt x="121326" y="525913"/>
                      <a:pt x="119349" y="530998"/>
                      <a:pt x="117443" y="536153"/>
                    </a:cubicBezTo>
                    <a:lnTo>
                      <a:pt x="117513" y="536083"/>
                    </a:lnTo>
                    <a:cubicBezTo>
                      <a:pt x="115818" y="539331"/>
                      <a:pt x="114123" y="542580"/>
                      <a:pt x="112287" y="546111"/>
                    </a:cubicBezTo>
                    <a:cubicBezTo>
                      <a:pt x="103812" y="544063"/>
                      <a:pt x="95409" y="541945"/>
                      <a:pt x="87005" y="539896"/>
                    </a:cubicBezTo>
                    <a:lnTo>
                      <a:pt x="87075" y="539967"/>
                    </a:lnTo>
                    <a:cubicBezTo>
                      <a:pt x="84463" y="537354"/>
                      <a:pt x="81779" y="536506"/>
                      <a:pt x="79166" y="539967"/>
                    </a:cubicBezTo>
                    <a:lnTo>
                      <a:pt x="79237" y="539896"/>
                    </a:lnTo>
                    <a:cubicBezTo>
                      <a:pt x="77471" y="542792"/>
                      <a:pt x="75141" y="544910"/>
                      <a:pt x="71892" y="545970"/>
                    </a:cubicBezTo>
                    <a:cubicBezTo>
                      <a:pt x="71609" y="546040"/>
                      <a:pt x="71609" y="547029"/>
                      <a:pt x="71539" y="547523"/>
                    </a:cubicBezTo>
                    <a:lnTo>
                      <a:pt x="71609" y="547453"/>
                    </a:lnTo>
                    <a:cubicBezTo>
                      <a:pt x="70974" y="548159"/>
                      <a:pt x="70339" y="548795"/>
                      <a:pt x="69633" y="549500"/>
                    </a:cubicBezTo>
                    <a:lnTo>
                      <a:pt x="69703" y="549430"/>
                    </a:lnTo>
                    <a:cubicBezTo>
                      <a:pt x="69067" y="550137"/>
                      <a:pt x="68361" y="550772"/>
                      <a:pt x="67726" y="551478"/>
                    </a:cubicBezTo>
                    <a:lnTo>
                      <a:pt x="67796" y="551407"/>
                    </a:lnTo>
                    <a:cubicBezTo>
                      <a:pt x="63488" y="557269"/>
                      <a:pt x="62782" y="563060"/>
                      <a:pt x="67796" y="568851"/>
                    </a:cubicBezTo>
                    <a:lnTo>
                      <a:pt x="67655" y="568781"/>
                    </a:lnTo>
                    <a:lnTo>
                      <a:pt x="65760" y="578185"/>
                    </a:lnTo>
                    <a:lnTo>
                      <a:pt x="62217" y="578526"/>
                    </a:lnTo>
                    <a:lnTo>
                      <a:pt x="61794" y="578173"/>
                    </a:lnTo>
                    <a:lnTo>
                      <a:pt x="61229" y="578243"/>
                    </a:lnTo>
                    <a:cubicBezTo>
                      <a:pt x="55084" y="572453"/>
                      <a:pt x="48940" y="573724"/>
                      <a:pt x="42796" y="578243"/>
                    </a:cubicBezTo>
                    <a:lnTo>
                      <a:pt x="42938" y="578173"/>
                    </a:lnTo>
                    <a:cubicBezTo>
                      <a:pt x="37853" y="577538"/>
                      <a:pt x="32768" y="576901"/>
                      <a:pt x="27684" y="576266"/>
                    </a:cubicBezTo>
                    <a:lnTo>
                      <a:pt x="27754" y="576336"/>
                    </a:lnTo>
                    <a:lnTo>
                      <a:pt x="25848" y="574430"/>
                    </a:lnTo>
                    <a:lnTo>
                      <a:pt x="25848" y="571676"/>
                    </a:lnTo>
                    <a:lnTo>
                      <a:pt x="25777" y="571817"/>
                    </a:lnTo>
                    <a:cubicBezTo>
                      <a:pt x="26413" y="570193"/>
                      <a:pt x="27119" y="568568"/>
                      <a:pt x="27754" y="566944"/>
                    </a:cubicBezTo>
                    <a:lnTo>
                      <a:pt x="27684" y="567086"/>
                    </a:lnTo>
                    <a:lnTo>
                      <a:pt x="27684" y="561122"/>
                    </a:lnTo>
                    <a:lnTo>
                      <a:pt x="27754" y="561224"/>
                    </a:lnTo>
                    <a:lnTo>
                      <a:pt x="27684" y="561082"/>
                    </a:lnTo>
                    <a:lnTo>
                      <a:pt x="27684" y="561122"/>
                    </a:lnTo>
                    <a:lnTo>
                      <a:pt x="25706" y="558257"/>
                    </a:lnTo>
                    <a:cubicBezTo>
                      <a:pt x="25283" y="557340"/>
                      <a:pt x="24788" y="556422"/>
                      <a:pt x="24364" y="555433"/>
                    </a:cubicBezTo>
                    <a:cubicBezTo>
                      <a:pt x="23870" y="547594"/>
                      <a:pt x="23446" y="539755"/>
                      <a:pt x="22952" y="531916"/>
                    </a:cubicBezTo>
                    <a:cubicBezTo>
                      <a:pt x="24294" y="533893"/>
                      <a:pt x="25283" y="534035"/>
                      <a:pt x="25706" y="531422"/>
                    </a:cubicBezTo>
                    <a:cubicBezTo>
                      <a:pt x="30155" y="528244"/>
                      <a:pt x="26059" y="524571"/>
                      <a:pt x="26201" y="522171"/>
                    </a:cubicBezTo>
                    <a:cubicBezTo>
                      <a:pt x="27684" y="519981"/>
                      <a:pt x="28672" y="518639"/>
                      <a:pt x="29590" y="517227"/>
                    </a:cubicBezTo>
                    <a:lnTo>
                      <a:pt x="29519" y="517297"/>
                    </a:lnTo>
                    <a:cubicBezTo>
                      <a:pt x="32980" y="515320"/>
                      <a:pt x="32133" y="513272"/>
                      <a:pt x="29519" y="511295"/>
                    </a:cubicBezTo>
                    <a:lnTo>
                      <a:pt x="29590" y="511365"/>
                    </a:lnTo>
                    <a:lnTo>
                      <a:pt x="27679" y="509385"/>
                    </a:lnTo>
                    <a:lnTo>
                      <a:pt x="27684" y="509388"/>
                    </a:lnTo>
                    <a:lnTo>
                      <a:pt x="27613" y="509317"/>
                    </a:lnTo>
                    <a:lnTo>
                      <a:pt x="27679" y="509385"/>
                    </a:lnTo>
                    <a:lnTo>
                      <a:pt x="23872" y="507482"/>
                    </a:lnTo>
                    <a:lnTo>
                      <a:pt x="23984" y="501840"/>
                    </a:lnTo>
                    <a:lnTo>
                      <a:pt x="19948" y="497910"/>
                    </a:lnTo>
                    <a:lnTo>
                      <a:pt x="12289" y="475914"/>
                    </a:lnTo>
                    <a:lnTo>
                      <a:pt x="12429" y="476055"/>
                    </a:lnTo>
                    <a:cubicBezTo>
                      <a:pt x="11864" y="472382"/>
                      <a:pt x="10734" y="468640"/>
                      <a:pt x="10805" y="465038"/>
                    </a:cubicBezTo>
                    <a:cubicBezTo>
                      <a:pt x="11017" y="457552"/>
                      <a:pt x="11794" y="450137"/>
                      <a:pt x="12359" y="442651"/>
                    </a:cubicBezTo>
                    <a:lnTo>
                      <a:pt x="12289" y="442722"/>
                    </a:lnTo>
                    <a:cubicBezTo>
                      <a:pt x="14054" y="436366"/>
                      <a:pt x="15960" y="430081"/>
                      <a:pt x="17444" y="423654"/>
                    </a:cubicBezTo>
                    <a:cubicBezTo>
                      <a:pt x="17585" y="423089"/>
                      <a:pt x="15325" y="421889"/>
                      <a:pt x="14195" y="420970"/>
                    </a:cubicBezTo>
                    <a:cubicBezTo>
                      <a:pt x="12994" y="420406"/>
                      <a:pt x="11864" y="419912"/>
                      <a:pt x="10664" y="419347"/>
                    </a:cubicBezTo>
                    <a:cubicBezTo>
                      <a:pt x="7133" y="418570"/>
                      <a:pt x="3602" y="417793"/>
                      <a:pt x="0" y="417016"/>
                    </a:cubicBezTo>
                    <a:cubicBezTo>
                      <a:pt x="848" y="412143"/>
                      <a:pt x="1907" y="407835"/>
                      <a:pt x="2260" y="403386"/>
                    </a:cubicBezTo>
                    <a:cubicBezTo>
                      <a:pt x="2613" y="399078"/>
                      <a:pt x="2330" y="394700"/>
                      <a:pt x="2330" y="389332"/>
                    </a:cubicBezTo>
                    <a:cubicBezTo>
                      <a:pt x="6497" y="390392"/>
                      <a:pt x="9252" y="391027"/>
                      <a:pt x="13206" y="392016"/>
                    </a:cubicBezTo>
                    <a:cubicBezTo>
                      <a:pt x="13771" y="388202"/>
                      <a:pt x="13983" y="384460"/>
                      <a:pt x="14972" y="380999"/>
                    </a:cubicBezTo>
                    <a:cubicBezTo>
                      <a:pt x="17090" y="373443"/>
                      <a:pt x="19562" y="365957"/>
                      <a:pt x="21893" y="358401"/>
                    </a:cubicBezTo>
                    <a:lnTo>
                      <a:pt x="21822" y="358471"/>
                    </a:lnTo>
                    <a:cubicBezTo>
                      <a:pt x="22457" y="357129"/>
                      <a:pt x="23164" y="355858"/>
                      <a:pt x="23799" y="354516"/>
                    </a:cubicBezTo>
                    <a:lnTo>
                      <a:pt x="23729" y="354587"/>
                    </a:lnTo>
                    <a:cubicBezTo>
                      <a:pt x="24435" y="353316"/>
                      <a:pt x="25071" y="351974"/>
                      <a:pt x="25777" y="350703"/>
                    </a:cubicBezTo>
                    <a:lnTo>
                      <a:pt x="25706" y="350844"/>
                    </a:lnTo>
                    <a:lnTo>
                      <a:pt x="27651" y="348900"/>
                    </a:lnTo>
                    <a:lnTo>
                      <a:pt x="27613" y="348937"/>
                    </a:lnTo>
                    <a:lnTo>
                      <a:pt x="27684" y="348867"/>
                    </a:lnTo>
                    <a:lnTo>
                      <a:pt x="27651" y="348900"/>
                    </a:lnTo>
                    <a:lnTo>
                      <a:pt x="29590" y="346960"/>
                    </a:lnTo>
                    <a:lnTo>
                      <a:pt x="29449" y="347031"/>
                    </a:lnTo>
                    <a:lnTo>
                      <a:pt x="31443" y="345105"/>
                    </a:lnTo>
                    <a:lnTo>
                      <a:pt x="31426" y="345124"/>
                    </a:lnTo>
                    <a:lnTo>
                      <a:pt x="31497" y="345054"/>
                    </a:lnTo>
                    <a:lnTo>
                      <a:pt x="31443" y="345105"/>
                    </a:lnTo>
                    <a:lnTo>
                      <a:pt x="34039" y="342229"/>
                    </a:lnTo>
                    <a:cubicBezTo>
                      <a:pt x="34534" y="342158"/>
                      <a:pt x="34816" y="341875"/>
                      <a:pt x="34958" y="341381"/>
                    </a:cubicBezTo>
                    <a:cubicBezTo>
                      <a:pt x="40395" y="335025"/>
                      <a:pt x="42373" y="327468"/>
                      <a:pt x="42726" y="319348"/>
                    </a:cubicBezTo>
                    <a:lnTo>
                      <a:pt x="42655" y="319418"/>
                    </a:lnTo>
                    <a:cubicBezTo>
                      <a:pt x="46751" y="315675"/>
                      <a:pt x="44492" y="311367"/>
                      <a:pt x="43856" y="307201"/>
                    </a:cubicBezTo>
                    <a:lnTo>
                      <a:pt x="40899" y="286856"/>
                    </a:lnTo>
                    <a:lnTo>
                      <a:pt x="44633" y="284955"/>
                    </a:lnTo>
                    <a:lnTo>
                      <a:pt x="44492" y="285025"/>
                    </a:lnTo>
                    <a:cubicBezTo>
                      <a:pt x="45833" y="284390"/>
                      <a:pt x="47104" y="283683"/>
                      <a:pt x="48446" y="283048"/>
                    </a:cubicBezTo>
                    <a:lnTo>
                      <a:pt x="48305" y="283119"/>
                    </a:lnTo>
                    <a:lnTo>
                      <a:pt x="50212" y="279370"/>
                    </a:lnTo>
                    <a:lnTo>
                      <a:pt x="50212" y="279376"/>
                    </a:lnTo>
                    <a:lnTo>
                      <a:pt x="50353" y="279093"/>
                    </a:lnTo>
                    <a:lnTo>
                      <a:pt x="50212" y="279370"/>
                    </a:lnTo>
                    <a:lnTo>
                      <a:pt x="50212" y="265683"/>
                    </a:lnTo>
                    <a:lnTo>
                      <a:pt x="50353" y="265887"/>
                    </a:lnTo>
                    <a:lnTo>
                      <a:pt x="50212" y="265676"/>
                    </a:lnTo>
                    <a:lnTo>
                      <a:pt x="50212" y="265683"/>
                    </a:lnTo>
                    <a:lnTo>
                      <a:pt x="48305" y="262921"/>
                    </a:lnTo>
                    <a:cubicBezTo>
                      <a:pt x="47387" y="262003"/>
                      <a:pt x="46539" y="261014"/>
                      <a:pt x="45621" y="260096"/>
                    </a:cubicBezTo>
                    <a:lnTo>
                      <a:pt x="42742" y="258109"/>
                    </a:lnTo>
                    <a:lnTo>
                      <a:pt x="40819" y="255224"/>
                    </a:lnTo>
                    <a:lnTo>
                      <a:pt x="41031" y="255294"/>
                    </a:lnTo>
                    <a:cubicBezTo>
                      <a:pt x="41031" y="251834"/>
                      <a:pt x="40960" y="248373"/>
                      <a:pt x="40960" y="244913"/>
                    </a:cubicBezTo>
                    <a:lnTo>
                      <a:pt x="40890" y="245054"/>
                    </a:lnTo>
                    <a:cubicBezTo>
                      <a:pt x="46045" y="239616"/>
                      <a:pt x="46822" y="233119"/>
                      <a:pt x="46115" y="226057"/>
                    </a:cubicBezTo>
                    <a:cubicBezTo>
                      <a:pt x="45480" y="219842"/>
                      <a:pt x="44915" y="213557"/>
                      <a:pt x="44773" y="207272"/>
                    </a:cubicBezTo>
                    <a:cubicBezTo>
                      <a:pt x="44562" y="198162"/>
                      <a:pt x="44773" y="189052"/>
                      <a:pt x="44845" y="179942"/>
                    </a:cubicBezTo>
                    <a:lnTo>
                      <a:pt x="44633" y="180083"/>
                    </a:lnTo>
                    <a:cubicBezTo>
                      <a:pt x="45338" y="179377"/>
                      <a:pt x="46045" y="178671"/>
                      <a:pt x="46751" y="177964"/>
                    </a:cubicBezTo>
                    <a:lnTo>
                      <a:pt x="46680" y="178106"/>
                    </a:lnTo>
                    <a:cubicBezTo>
                      <a:pt x="47387" y="176764"/>
                      <a:pt x="48022" y="175492"/>
                      <a:pt x="48728" y="174151"/>
                    </a:cubicBezTo>
                    <a:lnTo>
                      <a:pt x="48658" y="174222"/>
                    </a:lnTo>
                    <a:cubicBezTo>
                      <a:pt x="49293" y="172880"/>
                      <a:pt x="50000" y="171609"/>
                      <a:pt x="50635" y="170267"/>
                    </a:cubicBezTo>
                    <a:lnTo>
                      <a:pt x="50565" y="170408"/>
                    </a:lnTo>
                    <a:cubicBezTo>
                      <a:pt x="51271" y="168784"/>
                      <a:pt x="51907" y="167159"/>
                      <a:pt x="52612" y="165535"/>
                    </a:cubicBezTo>
                    <a:lnTo>
                      <a:pt x="52472" y="165605"/>
                    </a:lnTo>
                    <a:lnTo>
                      <a:pt x="54446" y="162645"/>
                    </a:lnTo>
                    <a:lnTo>
                      <a:pt x="54378" y="162781"/>
                    </a:lnTo>
                    <a:lnTo>
                      <a:pt x="54449" y="162640"/>
                    </a:lnTo>
                    <a:lnTo>
                      <a:pt x="54446" y="162645"/>
                    </a:lnTo>
                    <a:lnTo>
                      <a:pt x="56355" y="158826"/>
                    </a:lnTo>
                    <a:lnTo>
                      <a:pt x="56285" y="158967"/>
                    </a:lnTo>
                    <a:cubicBezTo>
                      <a:pt x="57556" y="157060"/>
                      <a:pt x="58898" y="155083"/>
                      <a:pt x="60169" y="153106"/>
                    </a:cubicBezTo>
                    <a:lnTo>
                      <a:pt x="60028" y="153176"/>
                    </a:lnTo>
                    <a:cubicBezTo>
                      <a:pt x="61017" y="152541"/>
                      <a:pt x="62005" y="151835"/>
                      <a:pt x="62994" y="151128"/>
                    </a:cubicBezTo>
                    <a:cubicBezTo>
                      <a:pt x="63488" y="151058"/>
                      <a:pt x="63771" y="150775"/>
                      <a:pt x="63841" y="150210"/>
                    </a:cubicBezTo>
                    <a:lnTo>
                      <a:pt x="65793" y="147383"/>
                    </a:lnTo>
                    <a:lnTo>
                      <a:pt x="79660" y="146538"/>
                    </a:lnTo>
                    <a:cubicBezTo>
                      <a:pt x="81355" y="147315"/>
                      <a:pt x="83403" y="147315"/>
                      <a:pt x="85310" y="147386"/>
                    </a:cubicBezTo>
                    <a:cubicBezTo>
                      <a:pt x="92090" y="147668"/>
                      <a:pt x="96045" y="143854"/>
                      <a:pt x="95832" y="137075"/>
                    </a:cubicBezTo>
                    <a:cubicBezTo>
                      <a:pt x="95832" y="135521"/>
                      <a:pt x="95127" y="133967"/>
                      <a:pt x="94915" y="132414"/>
                    </a:cubicBezTo>
                    <a:cubicBezTo>
                      <a:pt x="94456" y="128212"/>
                      <a:pt x="93467" y="124010"/>
                      <a:pt x="93034" y="119799"/>
                    </a:cubicBezTo>
                    <a:lnTo>
                      <a:pt x="94482" y="107211"/>
                    </a:lnTo>
                    <a:lnTo>
                      <a:pt x="96469" y="105225"/>
                    </a:lnTo>
                    <a:lnTo>
                      <a:pt x="96327" y="105296"/>
                    </a:lnTo>
                    <a:cubicBezTo>
                      <a:pt x="97598" y="102683"/>
                      <a:pt x="98940" y="100140"/>
                      <a:pt x="100282" y="97598"/>
                    </a:cubicBezTo>
                    <a:lnTo>
                      <a:pt x="100211" y="97668"/>
                    </a:lnTo>
                    <a:cubicBezTo>
                      <a:pt x="100847" y="96326"/>
                      <a:pt x="101553" y="95056"/>
                      <a:pt x="102189" y="93714"/>
                    </a:cubicBezTo>
                    <a:lnTo>
                      <a:pt x="102118" y="93784"/>
                    </a:lnTo>
                    <a:cubicBezTo>
                      <a:pt x="106567" y="90536"/>
                      <a:pt x="106991" y="85239"/>
                      <a:pt x="107626" y="80578"/>
                    </a:cubicBezTo>
                    <a:cubicBezTo>
                      <a:pt x="108827" y="70973"/>
                      <a:pt x="109180" y="61228"/>
                      <a:pt x="109816" y="51624"/>
                    </a:cubicBezTo>
                    <a:lnTo>
                      <a:pt x="109745" y="51694"/>
                    </a:lnTo>
                    <a:cubicBezTo>
                      <a:pt x="110663" y="49505"/>
                      <a:pt x="111864" y="47386"/>
                      <a:pt x="112499" y="45127"/>
                    </a:cubicBezTo>
                    <a:cubicBezTo>
                      <a:pt x="113559" y="41172"/>
                      <a:pt x="115183" y="38488"/>
                      <a:pt x="119773" y="37712"/>
                    </a:cubicBezTo>
                    <a:cubicBezTo>
                      <a:pt x="127683" y="36299"/>
                      <a:pt x="131708" y="31143"/>
                      <a:pt x="131567" y="22951"/>
                    </a:cubicBezTo>
                    <a:cubicBezTo>
                      <a:pt x="131920" y="22033"/>
                      <a:pt x="132273" y="21115"/>
                      <a:pt x="132626" y="20198"/>
                    </a:cubicBezTo>
                    <a:lnTo>
                      <a:pt x="134595" y="17346"/>
                    </a:lnTo>
                    <a:lnTo>
                      <a:pt x="139335" y="15324"/>
                    </a:lnTo>
                    <a:cubicBezTo>
                      <a:pt x="139900" y="15254"/>
                      <a:pt x="140182" y="14971"/>
                      <a:pt x="140254" y="14406"/>
                    </a:cubicBezTo>
                    <a:lnTo>
                      <a:pt x="142249" y="9727"/>
                    </a:lnTo>
                    <a:lnTo>
                      <a:pt x="144208" y="7697"/>
                    </a:lnTo>
                    <a:cubicBezTo>
                      <a:pt x="144208" y="7697"/>
                      <a:pt x="144137" y="7768"/>
                      <a:pt x="144137" y="7768"/>
                    </a:cubicBezTo>
                    <a:cubicBezTo>
                      <a:pt x="144773" y="7062"/>
                      <a:pt x="145479" y="6426"/>
                      <a:pt x="146115" y="5720"/>
                    </a:cubicBezTo>
                    <a:lnTo>
                      <a:pt x="145974" y="5791"/>
                    </a:lnTo>
                    <a:lnTo>
                      <a:pt x="147992" y="84"/>
                    </a:lnTo>
                    <a:close/>
                    <a:moveTo>
                      <a:pt x="148021" y="0"/>
                    </a:moveTo>
                    <a:lnTo>
                      <a:pt x="148021" y="0"/>
                    </a:lnTo>
                    <a:lnTo>
                      <a:pt x="147992" y="84"/>
                    </a:lnTo>
                    <a:lnTo>
                      <a:pt x="147951" y="141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57" name="Freeform: Shape 21">
                <a:extLst>
                  <a:ext uri="{FF2B5EF4-FFF2-40B4-BE49-F238E27FC236}">
                    <a16:creationId xmlns:a16="http://schemas.microsoft.com/office/drawing/2014/main" xmlns="" id="{A324128E-1950-4415-B26B-01698A4A9BD1}"/>
                  </a:ext>
                </a:extLst>
              </p:cNvPr>
              <p:cNvSpPr/>
              <p:nvPr/>
            </p:nvSpPr>
            <p:spPr>
              <a:xfrm>
                <a:off x="2730917" y="1427207"/>
                <a:ext cx="247173" cy="416663"/>
              </a:xfrm>
              <a:custGeom>
                <a:avLst/>
                <a:gdLst>
                  <a:gd name="connsiteX0" fmla="*/ 112776 w 333375"/>
                  <a:gd name="connsiteY0" fmla="*/ 476726 h 561975"/>
                  <a:gd name="connsiteX1" fmla="*/ 112776 w 333375"/>
                  <a:gd name="connsiteY1" fmla="*/ 477012 h 561975"/>
                  <a:gd name="connsiteX2" fmla="*/ 108775 w 333375"/>
                  <a:gd name="connsiteY2" fmla="*/ 473107 h 561975"/>
                  <a:gd name="connsiteX3" fmla="*/ 107632 w 333375"/>
                  <a:gd name="connsiteY3" fmla="*/ 471964 h 561975"/>
                  <a:gd name="connsiteX4" fmla="*/ 105442 w 333375"/>
                  <a:gd name="connsiteY4" fmla="*/ 461391 h 561975"/>
                  <a:gd name="connsiteX5" fmla="*/ 101155 w 333375"/>
                  <a:gd name="connsiteY5" fmla="*/ 453771 h 561975"/>
                  <a:gd name="connsiteX6" fmla="*/ 101155 w 333375"/>
                  <a:gd name="connsiteY6" fmla="*/ 453771 h 561975"/>
                  <a:gd name="connsiteX7" fmla="*/ 90678 w 333375"/>
                  <a:gd name="connsiteY7" fmla="*/ 448628 h 561975"/>
                  <a:gd name="connsiteX8" fmla="*/ 90868 w 333375"/>
                  <a:gd name="connsiteY8" fmla="*/ 448818 h 561975"/>
                  <a:gd name="connsiteX9" fmla="*/ 85630 w 333375"/>
                  <a:gd name="connsiteY9" fmla="*/ 443484 h 561975"/>
                  <a:gd name="connsiteX10" fmla="*/ 85725 w 333375"/>
                  <a:gd name="connsiteY10" fmla="*/ 443579 h 561975"/>
                  <a:gd name="connsiteX11" fmla="*/ 68675 w 333375"/>
                  <a:gd name="connsiteY11" fmla="*/ 443675 h 561975"/>
                  <a:gd name="connsiteX12" fmla="*/ 64960 w 333375"/>
                  <a:gd name="connsiteY12" fmla="*/ 446056 h 561975"/>
                  <a:gd name="connsiteX13" fmla="*/ 59722 w 333375"/>
                  <a:gd name="connsiteY13" fmla="*/ 446246 h 561975"/>
                  <a:gd name="connsiteX14" fmla="*/ 59912 w 333375"/>
                  <a:gd name="connsiteY14" fmla="*/ 446246 h 561975"/>
                  <a:gd name="connsiteX15" fmla="*/ 62293 w 333375"/>
                  <a:gd name="connsiteY15" fmla="*/ 433007 h 561975"/>
                  <a:gd name="connsiteX16" fmla="*/ 52197 w 333375"/>
                  <a:gd name="connsiteY16" fmla="*/ 435769 h 561975"/>
                  <a:gd name="connsiteX17" fmla="*/ 52292 w 333375"/>
                  <a:gd name="connsiteY17" fmla="*/ 435959 h 561975"/>
                  <a:gd name="connsiteX18" fmla="*/ 49625 w 333375"/>
                  <a:gd name="connsiteY18" fmla="*/ 433197 h 561975"/>
                  <a:gd name="connsiteX19" fmla="*/ 49720 w 333375"/>
                  <a:gd name="connsiteY19" fmla="*/ 433388 h 561975"/>
                  <a:gd name="connsiteX20" fmla="*/ 52292 w 333375"/>
                  <a:gd name="connsiteY20" fmla="*/ 425863 h 561975"/>
                  <a:gd name="connsiteX21" fmla="*/ 52292 w 333375"/>
                  <a:gd name="connsiteY21" fmla="*/ 425863 h 561975"/>
                  <a:gd name="connsiteX22" fmla="*/ 54292 w 333375"/>
                  <a:gd name="connsiteY22" fmla="*/ 425006 h 561975"/>
                  <a:gd name="connsiteX23" fmla="*/ 52197 w 333375"/>
                  <a:gd name="connsiteY23" fmla="*/ 422910 h 561975"/>
                  <a:gd name="connsiteX24" fmla="*/ 52292 w 333375"/>
                  <a:gd name="connsiteY24" fmla="*/ 423005 h 561975"/>
                  <a:gd name="connsiteX25" fmla="*/ 61341 w 333375"/>
                  <a:gd name="connsiteY25" fmla="*/ 416909 h 561975"/>
                  <a:gd name="connsiteX26" fmla="*/ 84868 w 333375"/>
                  <a:gd name="connsiteY26" fmla="*/ 415195 h 561975"/>
                  <a:gd name="connsiteX27" fmla="*/ 103727 w 333375"/>
                  <a:gd name="connsiteY27" fmla="*/ 410242 h 561975"/>
                  <a:gd name="connsiteX28" fmla="*/ 103632 w 333375"/>
                  <a:gd name="connsiteY28" fmla="*/ 410337 h 561975"/>
                  <a:gd name="connsiteX29" fmla="*/ 108871 w 333375"/>
                  <a:gd name="connsiteY29" fmla="*/ 405098 h 561975"/>
                  <a:gd name="connsiteX30" fmla="*/ 108775 w 333375"/>
                  <a:gd name="connsiteY30" fmla="*/ 405194 h 561975"/>
                  <a:gd name="connsiteX31" fmla="*/ 116300 w 333375"/>
                  <a:gd name="connsiteY31" fmla="*/ 401193 h 561975"/>
                  <a:gd name="connsiteX32" fmla="*/ 114014 w 333375"/>
                  <a:gd name="connsiteY32" fmla="*/ 397097 h 561975"/>
                  <a:gd name="connsiteX33" fmla="*/ 114109 w 333375"/>
                  <a:gd name="connsiteY33" fmla="*/ 397288 h 561975"/>
                  <a:gd name="connsiteX34" fmla="*/ 116681 w 333375"/>
                  <a:gd name="connsiteY34" fmla="*/ 384429 h 561975"/>
                  <a:gd name="connsiteX35" fmla="*/ 116586 w 333375"/>
                  <a:gd name="connsiteY35" fmla="*/ 384524 h 561975"/>
                  <a:gd name="connsiteX36" fmla="*/ 119539 w 333375"/>
                  <a:gd name="connsiteY36" fmla="*/ 380810 h 561975"/>
                  <a:gd name="connsiteX37" fmla="*/ 119253 w 333375"/>
                  <a:gd name="connsiteY37" fmla="*/ 380619 h 561975"/>
                  <a:gd name="connsiteX38" fmla="*/ 122872 w 333375"/>
                  <a:gd name="connsiteY38" fmla="*/ 375285 h 561975"/>
                  <a:gd name="connsiteX39" fmla="*/ 93440 w 333375"/>
                  <a:gd name="connsiteY39" fmla="*/ 371285 h 561975"/>
                  <a:gd name="connsiteX40" fmla="*/ 93536 w 333375"/>
                  <a:gd name="connsiteY40" fmla="*/ 371380 h 561975"/>
                  <a:gd name="connsiteX41" fmla="*/ 93536 w 333375"/>
                  <a:gd name="connsiteY41" fmla="*/ 368999 h 561975"/>
                  <a:gd name="connsiteX42" fmla="*/ 93345 w 333375"/>
                  <a:gd name="connsiteY42" fmla="*/ 369094 h 561975"/>
                  <a:gd name="connsiteX43" fmla="*/ 97345 w 333375"/>
                  <a:gd name="connsiteY43" fmla="*/ 366427 h 561975"/>
                  <a:gd name="connsiteX44" fmla="*/ 97155 w 333375"/>
                  <a:gd name="connsiteY44" fmla="*/ 366522 h 561975"/>
                  <a:gd name="connsiteX45" fmla="*/ 112776 w 333375"/>
                  <a:gd name="connsiteY45" fmla="*/ 361283 h 561975"/>
                  <a:gd name="connsiteX46" fmla="*/ 112681 w 333375"/>
                  <a:gd name="connsiteY46" fmla="*/ 361474 h 561975"/>
                  <a:gd name="connsiteX47" fmla="*/ 116681 w 333375"/>
                  <a:gd name="connsiteY47" fmla="*/ 358712 h 561975"/>
                  <a:gd name="connsiteX48" fmla="*/ 116586 w 333375"/>
                  <a:gd name="connsiteY48" fmla="*/ 358807 h 561975"/>
                  <a:gd name="connsiteX49" fmla="*/ 119158 w 333375"/>
                  <a:gd name="connsiteY49" fmla="*/ 357283 h 561975"/>
                  <a:gd name="connsiteX50" fmla="*/ 116776 w 333375"/>
                  <a:gd name="connsiteY50" fmla="*/ 355759 h 561975"/>
                  <a:gd name="connsiteX51" fmla="*/ 116681 w 333375"/>
                  <a:gd name="connsiteY51" fmla="*/ 355759 h 561975"/>
                  <a:gd name="connsiteX52" fmla="*/ 113919 w 333375"/>
                  <a:gd name="connsiteY52" fmla="*/ 353187 h 561975"/>
                  <a:gd name="connsiteX53" fmla="*/ 114109 w 333375"/>
                  <a:gd name="connsiteY53" fmla="*/ 353378 h 561975"/>
                  <a:gd name="connsiteX54" fmla="*/ 111347 w 333375"/>
                  <a:gd name="connsiteY54" fmla="*/ 350615 h 561975"/>
                  <a:gd name="connsiteX55" fmla="*/ 111442 w 333375"/>
                  <a:gd name="connsiteY55" fmla="*/ 350806 h 561975"/>
                  <a:gd name="connsiteX56" fmla="*/ 108680 w 333375"/>
                  <a:gd name="connsiteY56" fmla="*/ 348044 h 561975"/>
                  <a:gd name="connsiteX57" fmla="*/ 108871 w 333375"/>
                  <a:gd name="connsiteY57" fmla="*/ 348234 h 561975"/>
                  <a:gd name="connsiteX58" fmla="*/ 110109 w 333375"/>
                  <a:gd name="connsiteY58" fmla="*/ 340614 h 561975"/>
                  <a:gd name="connsiteX59" fmla="*/ 111252 w 333375"/>
                  <a:gd name="connsiteY59" fmla="*/ 339281 h 561975"/>
                  <a:gd name="connsiteX60" fmla="*/ 118872 w 333375"/>
                  <a:gd name="connsiteY60" fmla="*/ 338138 h 561975"/>
                  <a:gd name="connsiteX61" fmla="*/ 118681 w 333375"/>
                  <a:gd name="connsiteY61" fmla="*/ 337947 h 561975"/>
                  <a:gd name="connsiteX62" fmla="*/ 124016 w 333375"/>
                  <a:gd name="connsiteY62" fmla="*/ 348329 h 561975"/>
                  <a:gd name="connsiteX63" fmla="*/ 123920 w 333375"/>
                  <a:gd name="connsiteY63" fmla="*/ 348234 h 561975"/>
                  <a:gd name="connsiteX64" fmla="*/ 134302 w 333375"/>
                  <a:gd name="connsiteY64" fmla="*/ 353663 h 561975"/>
                  <a:gd name="connsiteX65" fmla="*/ 157543 w 333375"/>
                  <a:gd name="connsiteY65" fmla="*/ 358712 h 561975"/>
                  <a:gd name="connsiteX66" fmla="*/ 157448 w 333375"/>
                  <a:gd name="connsiteY66" fmla="*/ 358616 h 561975"/>
                  <a:gd name="connsiteX67" fmla="*/ 164211 w 333375"/>
                  <a:gd name="connsiteY67" fmla="*/ 358521 h 561975"/>
                  <a:gd name="connsiteX68" fmla="*/ 166497 w 333375"/>
                  <a:gd name="connsiteY68" fmla="*/ 358521 h 561975"/>
                  <a:gd name="connsiteX69" fmla="*/ 176022 w 333375"/>
                  <a:gd name="connsiteY69" fmla="*/ 371570 h 561975"/>
                  <a:gd name="connsiteX70" fmla="*/ 178594 w 333375"/>
                  <a:gd name="connsiteY70" fmla="*/ 361664 h 561975"/>
                  <a:gd name="connsiteX71" fmla="*/ 172784 w 333375"/>
                  <a:gd name="connsiteY71" fmla="*/ 350806 h 561975"/>
                  <a:gd name="connsiteX72" fmla="*/ 173260 w 333375"/>
                  <a:gd name="connsiteY72" fmla="*/ 340328 h 561975"/>
                  <a:gd name="connsiteX73" fmla="*/ 172974 w 333375"/>
                  <a:gd name="connsiteY73" fmla="*/ 340614 h 561975"/>
                  <a:gd name="connsiteX74" fmla="*/ 175831 w 333375"/>
                  <a:gd name="connsiteY74" fmla="*/ 337757 h 561975"/>
                  <a:gd name="connsiteX75" fmla="*/ 175736 w 333375"/>
                  <a:gd name="connsiteY75" fmla="*/ 338042 h 561975"/>
                  <a:gd name="connsiteX76" fmla="*/ 183642 w 333375"/>
                  <a:gd name="connsiteY76" fmla="*/ 335375 h 561975"/>
                  <a:gd name="connsiteX77" fmla="*/ 183547 w 333375"/>
                  <a:gd name="connsiteY77" fmla="*/ 335471 h 561975"/>
                  <a:gd name="connsiteX78" fmla="*/ 183452 w 333375"/>
                  <a:gd name="connsiteY78" fmla="*/ 331470 h 561975"/>
                  <a:gd name="connsiteX79" fmla="*/ 183452 w 333375"/>
                  <a:gd name="connsiteY79" fmla="*/ 327470 h 561975"/>
                  <a:gd name="connsiteX80" fmla="*/ 193929 w 333375"/>
                  <a:gd name="connsiteY80" fmla="*/ 322517 h 561975"/>
                  <a:gd name="connsiteX81" fmla="*/ 193834 w 333375"/>
                  <a:gd name="connsiteY81" fmla="*/ 322612 h 561975"/>
                  <a:gd name="connsiteX82" fmla="*/ 196025 w 333375"/>
                  <a:gd name="connsiteY82" fmla="*/ 316992 h 561975"/>
                  <a:gd name="connsiteX83" fmla="*/ 193929 w 333375"/>
                  <a:gd name="connsiteY83" fmla="*/ 312134 h 561975"/>
                  <a:gd name="connsiteX84" fmla="*/ 193738 w 333375"/>
                  <a:gd name="connsiteY84" fmla="*/ 312325 h 561975"/>
                  <a:gd name="connsiteX85" fmla="*/ 196501 w 333375"/>
                  <a:gd name="connsiteY85" fmla="*/ 309563 h 561975"/>
                  <a:gd name="connsiteX86" fmla="*/ 196501 w 333375"/>
                  <a:gd name="connsiteY86" fmla="*/ 309658 h 561975"/>
                  <a:gd name="connsiteX87" fmla="*/ 204121 w 333375"/>
                  <a:gd name="connsiteY87" fmla="*/ 301943 h 561975"/>
                  <a:gd name="connsiteX88" fmla="*/ 184594 w 333375"/>
                  <a:gd name="connsiteY88" fmla="*/ 294132 h 561975"/>
                  <a:gd name="connsiteX89" fmla="*/ 180880 w 333375"/>
                  <a:gd name="connsiteY89" fmla="*/ 293751 h 561975"/>
                  <a:gd name="connsiteX90" fmla="*/ 181070 w 333375"/>
                  <a:gd name="connsiteY90" fmla="*/ 293942 h 561975"/>
                  <a:gd name="connsiteX91" fmla="*/ 178403 w 333375"/>
                  <a:gd name="connsiteY91" fmla="*/ 283464 h 561975"/>
                  <a:gd name="connsiteX92" fmla="*/ 178498 w 333375"/>
                  <a:gd name="connsiteY92" fmla="*/ 283655 h 561975"/>
                  <a:gd name="connsiteX93" fmla="*/ 178498 w 333375"/>
                  <a:gd name="connsiteY93" fmla="*/ 270891 h 561975"/>
                  <a:gd name="connsiteX94" fmla="*/ 178308 w 333375"/>
                  <a:gd name="connsiteY94" fmla="*/ 271082 h 561975"/>
                  <a:gd name="connsiteX95" fmla="*/ 182023 w 333375"/>
                  <a:gd name="connsiteY95" fmla="*/ 268319 h 561975"/>
                  <a:gd name="connsiteX96" fmla="*/ 188595 w 333375"/>
                  <a:gd name="connsiteY96" fmla="*/ 262033 h 561975"/>
                  <a:gd name="connsiteX97" fmla="*/ 197548 w 333375"/>
                  <a:gd name="connsiteY97" fmla="*/ 248031 h 561975"/>
                  <a:gd name="connsiteX98" fmla="*/ 185547 w 333375"/>
                  <a:gd name="connsiteY98" fmla="*/ 244507 h 561975"/>
                  <a:gd name="connsiteX99" fmla="*/ 176879 w 333375"/>
                  <a:gd name="connsiteY99" fmla="*/ 247555 h 561975"/>
                  <a:gd name="connsiteX100" fmla="*/ 175641 w 333375"/>
                  <a:gd name="connsiteY100" fmla="*/ 248793 h 561975"/>
                  <a:gd name="connsiteX101" fmla="*/ 170593 w 333375"/>
                  <a:gd name="connsiteY101" fmla="*/ 250031 h 561975"/>
                  <a:gd name="connsiteX102" fmla="*/ 170783 w 333375"/>
                  <a:gd name="connsiteY102" fmla="*/ 250222 h 561975"/>
                  <a:gd name="connsiteX103" fmla="*/ 162877 w 333375"/>
                  <a:gd name="connsiteY103" fmla="*/ 243745 h 561975"/>
                  <a:gd name="connsiteX104" fmla="*/ 155067 w 333375"/>
                  <a:gd name="connsiteY104" fmla="*/ 241173 h 561975"/>
                  <a:gd name="connsiteX105" fmla="*/ 148209 w 333375"/>
                  <a:gd name="connsiteY105" fmla="*/ 251746 h 561975"/>
                  <a:gd name="connsiteX106" fmla="*/ 144875 w 333375"/>
                  <a:gd name="connsiteY106" fmla="*/ 250127 h 561975"/>
                  <a:gd name="connsiteX107" fmla="*/ 144970 w 333375"/>
                  <a:gd name="connsiteY107" fmla="*/ 250222 h 561975"/>
                  <a:gd name="connsiteX108" fmla="*/ 142303 w 333375"/>
                  <a:gd name="connsiteY108" fmla="*/ 247460 h 561975"/>
                  <a:gd name="connsiteX109" fmla="*/ 142399 w 333375"/>
                  <a:gd name="connsiteY109" fmla="*/ 247555 h 561975"/>
                  <a:gd name="connsiteX110" fmla="*/ 130683 w 333375"/>
                  <a:gd name="connsiteY110" fmla="*/ 236696 h 561975"/>
                  <a:gd name="connsiteX111" fmla="*/ 139827 w 333375"/>
                  <a:gd name="connsiteY111" fmla="*/ 216694 h 561975"/>
                  <a:gd name="connsiteX112" fmla="*/ 139732 w 333375"/>
                  <a:gd name="connsiteY112" fmla="*/ 216884 h 561975"/>
                  <a:gd name="connsiteX113" fmla="*/ 142494 w 333375"/>
                  <a:gd name="connsiteY113" fmla="*/ 214217 h 561975"/>
                  <a:gd name="connsiteX114" fmla="*/ 142399 w 333375"/>
                  <a:gd name="connsiteY114" fmla="*/ 214313 h 561975"/>
                  <a:gd name="connsiteX115" fmla="*/ 145066 w 333375"/>
                  <a:gd name="connsiteY115" fmla="*/ 211550 h 561975"/>
                  <a:gd name="connsiteX116" fmla="*/ 144970 w 333375"/>
                  <a:gd name="connsiteY116" fmla="*/ 211646 h 561975"/>
                  <a:gd name="connsiteX117" fmla="*/ 150304 w 333375"/>
                  <a:gd name="connsiteY117" fmla="*/ 203835 h 561975"/>
                  <a:gd name="connsiteX118" fmla="*/ 150209 w 333375"/>
                  <a:gd name="connsiteY118" fmla="*/ 203930 h 561975"/>
                  <a:gd name="connsiteX119" fmla="*/ 160592 w 333375"/>
                  <a:gd name="connsiteY119" fmla="*/ 201168 h 561975"/>
                  <a:gd name="connsiteX120" fmla="*/ 160496 w 333375"/>
                  <a:gd name="connsiteY120" fmla="*/ 201263 h 561975"/>
                  <a:gd name="connsiteX121" fmla="*/ 162782 w 333375"/>
                  <a:gd name="connsiteY121" fmla="*/ 191357 h 561975"/>
                  <a:gd name="connsiteX122" fmla="*/ 160687 w 333375"/>
                  <a:gd name="connsiteY122" fmla="*/ 175260 h 561975"/>
                  <a:gd name="connsiteX123" fmla="*/ 160496 w 333375"/>
                  <a:gd name="connsiteY123" fmla="*/ 175451 h 561975"/>
                  <a:gd name="connsiteX124" fmla="*/ 175641 w 333375"/>
                  <a:gd name="connsiteY124" fmla="*/ 175451 h 561975"/>
                  <a:gd name="connsiteX125" fmla="*/ 164116 w 333375"/>
                  <a:gd name="connsiteY125" fmla="*/ 142970 h 561975"/>
                  <a:gd name="connsiteX126" fmla="*/ 152305 w 333375"/>
                  <a:gd name="connsiteY126" fmla="*/ 151543 h 561975"/>
                  <a:gd name="connsiteX127" fmla="*/ 148304 w 333375"/>
                  <a:gd name="connsiteY127" fmla="*/ 150019 h 561975"/>
                  <a:gd name="connsiteX128" fmla="*/ 150304 w 333375"/>
                  <a:gd name="connsiteY128" fmla="*/ 131540 h 561975"/>
                  <a:gd name="connsiteX129" fmla="*/ 153352 w 333375"/>
                  <a:gd name="connsiteY129" fmla="*/ 129350 h 561975"/>
                  <a:gd name="connsiteX130" fmla="*/ 176117 w 333375"/>
                  <a:gd name="connsiteY130" fmla="*/ 106109 h 561975"/>
                  <a:gd name="connsiteX131" fmla="*/ 148114 w 333375"/>
                  <a:gd name="connsiteY131" fmla="*/ 117920 h 561975"/>
                  <a:gd name="connsiteX132" fmla="*/ 147828 w 333375"/>
                  <a:gd name="connsiteY132" fmla="*/ 113348 h 561975"/>
                  <a:gd name="connsiteX133" fmla="*/ 147733 w 333375"/>
                  <a:gd name="connsiteY133" fmla="*/ 113538 h 561975"/>
                  <a:gd name="connsiteX134" fmla="*/ 151733 w 333375"/>
                  <a:gd name="connsiteY134" fmla="*/ 111443 h 561975"/>
                  <a:gd name="connsiteX135" fmla="*/ 154591 w 333375"/>
                  <a:gd name="connsiteY135" fmla="*/ 104299 h 561975"/>
                  <a:gd name="connsiteX136" fmla="*/ 160687 w 333375"/>
                  <a:gd name="connsiteY136" fmla="*/ 95441 h 561975"/>
                  <a:gd name="connsiteX137" fmla="*/ 160496 w 333375"/>
                  <a:gd name="connsiteY137" fmla="*/ 95536 h 561975"/>
                  <a:gd name="connsiteX138" fmla="*/ 169640 w 333375"/>
                  <a:gd name="connsiteY138" fmla="*/ 85154 h 561975"/>
                  <a:gd name="connsiteX139" fmla="*/ 170783 w 333375"/>
                  <a:gd name="connsiteY139" fmla="*/ 84011 h 561975"/>
                  <a:gd name="connsiteX140" fmla="*/ 173069 w 333375"/>
                  <a:gd name="connsiteY140" fmla="*/ 72676 h 561975"/>
                  <a:gd name="connsiteX141" fmla="*/ 168116 w 333375"/>
                  <a:gd name="connsiteY141" fmla="*/ 69437 h 561975"/>
                  <a:gd name="connsiteX142" fmla="*/ 168402 w 333375"/>
                  <a:gd name="connsiteY142" fmla="*/ 69723 h 561975"/>
                  <a:gd name="connsiteX143" fmla="*/ 168402 w 333375"/>
                  <a:gd name="connsiteY143" fmla="*/ 61817 h 561975"/>
                  <a:gd name="connsiteX144" fmla="*/ 168307 w 333375"/>
                  <a:gd name="connsiteY144" fmla="*/ 62103 h 561975"/>
                  <a:gd name="connsiteX145" fmla="*/ 177641 w 333375"/>
                  <a:gd name="connsiteY145" fmla="*/ 66104 h 561975"/>
                  <a:gd name="connsiteX146" fmla="*/ 175355 w 333375"/>
                  <a:gd name="connsiteY146" fmla="*/ 48863 h 561975"/>
                  <a:gd name="connsiteX147" fmla="*/ 183071 w 333375"/>
                  <a:gd name="connsiteY147" fmla="*/ 54102 h 561975"/>
                  <a:gd name="connsiteX148" fmla="*/ 188786 w 333375"/>
                  <a:gd name="connsiteY148" fmla="*/ 44006 h 561975"/>
                  <a:gd name="connsiteX149" fmla="*/ 188690 w 333375"/>
                  <a:gd name="connsiteY149" fmla="*/ 43910 h 561975"/>
                  <a:gd name="connsiteX150" fmla="*/ 198215 w 333375"/>
                  <a:gd name="connsiteY150" fmla="*/ 46482 h 561975"/>
                  <a:gd name="connsiteX151" fmla="*/ 196786 w 333375"/>
                  <a:gd name="connsiteY151" fmla="*/ 38481 h 561975"/>
                  <a:gd name="connsiteX152" fmla="*/ 196882 w 333375"/>
                  <a:gd name="connsiteY152" fmla="*/ 38672 h 561975"/>
                  <a:gd name="connsiteX153" fmla="*/ 198882 w 333375"/>
                  <a:gd name="connsiteY153" fmla="*/ 33242 h 561975"/>
                  <a:gd name="connsiteX154" fmla="*/ 202025 w 333375"/>
                  <a:gd name="connsiteY154" fmla="*/ 23241 h 561975"/>
                  <a:gd name="connsiteX155" fmla="*/ 201835 w 333375"/>
                  <a:gd name="connsiteY155" fmla="*/ 23432 h 561975"/>
                  <a:gd name="connsiteX156" fmla="*/ 208312 w 333375"/>
                  <a:gd name="connsiteY156" fmla="*/ 20669 h 561975"/>
                  <a:gd name="connsiteX157" fmla="*/ 212217 w 333375"/>
                  <a:gd name="connsiteY157" fmla="*/ 14288 h 561975"/>
                  <a:gd name="connsiteX158" fmla="*/ 217551 w 333375"/>
                  <a:gd name="connsiteY158" fmla="*/ 3810 h 561975"/>
                  <a:gd name="connsiteX159" fmla="*/ 217456 w 333375"/>
                  <a:gd name="connsiteY159" fmla="*/ 4001 h 561975"/>
                  <a:gd name="connsiteX160" fmla="*/ 221456 w 333375"/>
                  <a:gd name="connsiteY160" fmla="*/ 0 h 561975"/>
                  <a:gd name="connsiteX161" fmla="*/ 221075 w 333375"/>
                  <a:gd name="connsiteY161" fmla="*/ 0 h 561975"/>
                  <a:gd name="connsiteX162" fmla="*/ 227648 w 333375"/>
                  <a:gd name="connsiteY162" fmla="*/ 10478 h 561975"/>
                  <a:gd name="connsiteX163" fmla="*/ 227552 w 333375"/>
                  <a:gd name="connsiteY163" fmla="*/ 10287 h 561975"/>
                  <a:gd name="connsiteX164" fmla="*/ 232600 w 333375"/>
                  <a:gd name="connsiteY164" fmla="*/ 12668 h 561975"/>
                  <a:gd name="connsiteX165" fmla="*/ 235363 w 333375"/>
                  <a:gd name="connsiteY165" fmla="*/ 10763 h 561975"/>
                  <a:gd name="connsiteX166" fmla="*/ 240697 w 333375"/>
                  <a:gd name="connsiteY166" fmla="*/ 10573 h 561975"/>
                  <a:gd name="connsiteX167" fmla="*/ 240411 w 333375"/>
                  <a:gd name="connsiteY167" fmla="*/ 10478 h 561975"/>
                  <a:gd name="connsiteX168" fmla="*/ 243078 w 333375"/>
                  <a:gd name="connsiteY168" fmla="*/ 13240 h 561975"/>
                  <a:gd name="connsiteX169" fmla="*/ 242983 w 333375"/>
                  <a:gd name="connsiteY169" fmla="*/ 13145 h 561975"/>
                  <a:gd name="connsiteX170" fmla="*/ 245936 w 333375"/>
                  <a:gd name="connsiteY170" fmla="*/ 16478 h 561975"/>
                  <a:gd name="connsiteX171" fmla="*/ 270129 w 333375"/>
                  <a:gd name="connsiteY171" fmla="*/ 18479 h 561975"/>
                  <a:gd name="connsiteX172" fmla="*/ 270034 w 333375"/>
                  <a:gd name="connsiteY172" fmla="*/ 18288 h 561975"/>
                  <a:gd name="connsiteX173" fmla="*/ 284512 w 333375"/>
                  <a:gd name="connsiteY173" fmla="*/ 22384 h 561975"/>
                  <a:gd name="connsiteX174" fmla="*/ 281654 w 333375"/>
                  <a:gd name="connsiteY174" fmla="*/ 36195 h 561975"/>
                  <a:gd name="connsiteX175" fmla="*/ 281845 w 333375"/>
                  <a:gd name="connsiteY175" fmla="*/ 36005 h 561975"/>
                  <a:gd name="connsiteX176" fmla="*/ 253365 w 333375"/>
                  <a:gd name="connsiteY176" fmla="*/ 46482 h 561975"/>
                  <a:gd name="connsiteX177" fmla="*/ 253460 w 333375"/>
                  <a:gd name="connsiteY177" fmla="*/ 46387 h 561975"/>
                  <a:gd name="connsiteX178" fmla="*/ 245650 w 333375"/>
                  <a:gd name="connsiteY178" fmla="*/ 51626 h 561975"/>
                  <a:gd name="connsiteX179" fmla="*/ 245840 w 333375"/>
                  <a:gd name="connsiteY179" fmla="*/ 51530 h 561975"/>
                  <a:gd name="connsiteX180" fmla="*/ 237934 w 333375"/>
                  <a:gd name="connsiteY180" fmla="*/ 54197 h 561975"/>
                  <a:gd name="connsiteX181" fmla="*/ 238030 w 333375"/>
                  <a:gd name="connsiteY181" fmla="*/ 54102 h 561975"/>
                  <a:gd name="connsiteX182" fmla="*/ 224980 w 333375"/>
                  <a:gd name="connsiteY182" fmla="*/ 54959 h 561975"/>
                  <a:gd name="connsiteX183" fmla="*/ 224123 w 333375"/>
                  <a:gd name="connsiteY183" fmla="*/ 57245 h 561975"/>
                  <a:gd name="connsiteX184" fmla="*/ 232791 w 333375"/>
                  <a:gd name="connsiteY184" fmla="*/ 62198 h 561975"/>
                  <a:gd name="connsiteX185" fmla="*/ 232791 w 333375"/>
                  <a:gd name="connsiteY185" fmla="*/ 61913 h 561975"/>
                  <a:gd name="connsiteX186" fmla="*/ 232886 w 333375"/>
                  <a:gd name="connsiteY186" fmla="*/ 64770 h 561975"/>
                  <a:gd name="connsiteX187" fmla="*/ 232315 w 333375"/>
                  <a:gd name="connsiteY187" fmla="*/ 65723 h 561975"/>
                  <a:gd name="connsiteX188" fmla="*/ 227743 w 333375"/>
                  <a:gd name="connsiteY188" fmla="*/ 69533 h 561975"/>
                  <a:gd name="connsiteX189" fmla="*/ 227838 w 333375"/>
                  <a:gd name="connsiteY189" fmla="*/ 69437 h 561975"/>
                  <a:gd name="connsiteX190" fmla="*/ 222599 w 333375"/>
                  <a:gd name="connsiteY190" fmla="*/ 77343 h 561975"/>
                  <a:gd name="connsiteX191" fmla="*/ 222694 w 333375"/>
                  <a:gd name="connsiteY191" fmla="*/ 77153 h 561975"/>
                  <a:gd name="connsiteX192" fmla="*/ 215455 w 333375"/>
                  <a:gd name="connsiteY192" fmla="*/ 84392 h 561975"/>
                  <a:gd name="connsiteX193" fmla="*/ 230029 w 333375"/>
                  <a:gd name="connsiteY193" fmla="*/ 83344 h 561975"/>
                  <a:gd name="connsiteX194" fmla="*/ 261461 w 333375"/>
                  <a:gd name="connsiteY194" fmla="*/ 80105 h 561975"/>
                  <a:gd name="connsiteX195" fmla="*/ 260699 w 333375"/>
                  <a:gd name="connsiteY195" fmla="*/ 80105 h 561975"/>
                  <a:gd name="connsiteX196" fmla="*/ 266033 w 333375"/>
                  <a:gd name="connsiteY196" fmla="*/ 82772 h 561975"/>
                  <a:gd name="connsiteX197" fmla="*/ 265843 w 333375"/>
                  <a:gd name="connsiteY197" fmla="*/ 82677 h 561975"/>
                  <a:gd name="connsiteX198" fmla="*/ 301371 w 333375"/>
                  <a:gd name="connsiteY198" fmla="*/ 96298 h 561975"/>
                  <a:gd name="connsiteX199" fmla="*/ 299275 w 333375"/>
                  <a:gd name="connsiteY199" fmla="*/ 113443 h 561975"/>
                  <a:gd name="connsiteX200" fmla="*/ 299371 w 333375"/>
                  <a:gd name="connsiteY200" fmla="*/ 113348 h 561975"/>
                  <a:gd name="connsiteX201" fmla="*/ 296704 w 333375"/>
                  <a:gd name="connsiteY201" fmla="*/ 116015 h 561975"/>
                  <a:gd name="connsiteX202" fmla="*/ 296894 w 333375"/>
                  <a:gd name="connsiteY202" fmla="*/ 115919 h 561975"/>
                  <a:gd name="connsiteX203" fmla="*/ 291560 w 333375"/>
                  <a:gd name="connsiteY203" fmla="*/ 118682 h 561975"/>
                  <a:gd name="connsiteX204" fmla="*/ 291655 w 333375"/>
                  <a:gd name="connsiteY204" fmla="*/ 118586 h 561975"/>
                  <a:gd name="connsiteX205" fmla="*/ 288893 w 333375"/>
                  <a:gd name="connsiteY205" fmla="*/ 121349 h 561975"/>
                  <a:gd name="connsiteX206" fmla="*/ 289084 w 333375"/>
                  <a:gd name="connsiteY206" fmla="*/ 121253 h 561975"/>
                  <a:gd name="connsiteX207" fmla="*/ 286321 w 333375"/>
                  <a:gd name="connsiteY207" fmla="*/ 124016 h 561975"/>
                  <a:gd name="connsiteX208" fmla="*/ 286512 w 333375"/>
                  <a:gd name="connsiteY208" fmla="*/ 123825 h 561975"/>
                  <a:gd name="connsiteX209" fmla="*/ 283750 w 333375"/>
                  <a:gd name="connsiteY209" fmla="*/ 129159 h 561975"/>
                  <a:gd name="connsiteX210" fmla="*/ 283940 w 333375"/>
                  <a:gd name="connsiteY210" fmla="*/ 128969 h 561975"/>
                  <a:gd name="connsiteX211" fmla="*/ 280988 w 333375"/>
                  <a:gd name="connsiteY211" fmla="*/ 132493 h 561975"/>
                  <a:gd name="connsiteX212" fmla="*/ 281369 w 333375"/>
                  <a:gd name="connsiteY212" fmla="*/ 132779 h 561975"/>
                  <a:gd name="connsiteX213" fmla="*/ 277368 w 333375"/>
                  <a:gd name="connsiteY213" fmla="*/ 136779 h 561975"/>
                  <a:gd name="connsiteX214" fmla="*/ 276225 w 333375"/>
                  <a:gd name="connsiteY214" fmla="*/ 138017 h 561975"/>
                  <a:gd name="connsiteX215" fmla="*/ 273463 w 333375"/>
                  <a:gd name="connsiteY215" fmla="*/ 142018 h 561975"/>
                  <a:gd name="connsiteX216" fmla="*/ 273558 w 333375"/>
                  <a:gd name="connsiteY216" fmla="*/ 141827 h 561975"/>
                  <a:gd name="connsiteX217" fmla="*/ 270796 w 333375"/>
                  <a:gd name="connsiteY217" fmla="*/ 144494 h 561975"/>
                  <a:gd name="connsiteX218" fmla="*/ 270891 w 333375"/>
                  <a:gd name="connsiteY218" fmla="*/ 144399 h 561975"/>
                  <a:gd name="connsiteX219" fmla="*/ 268129 w 333375"/>
                  <a:gd name="connsiteY219" fmla="*/ 147066 h 561975"/>
                  <a:gd name="connsiteX220" fmla="*/ 268224 w 333375"/>
                  <a:gd name="connsiteY220" fmla="*/ 146971 h 561975"/>
                  <a:gd name="connsiteX221" fmla="*/ 265462 w 333375"/>
                  <a:gd name="connsiteY221" fmla="*/ 149733 h 561975"/>
                  <a:gd name="connsiteX222" fmla="*/ 265652 w 333375"/>
                  <a:gd name="connsiteY222" fmla="*/ 149543 h 561975"/>
                  <a:gd name="connsiteX223" fmla="*/ 260318 w 333375"/>
                  <a:gd name="connsiteY223" fmla="*/ 152305 h 561975"/>
                  <a:gd name="connsiteX224" fmla="*/ 260509 w 333375"/>
                  <a:gd name="connsiteY224" fmla="*/ 152210 h 561975"/>
                  <a:gd name="connsiteX225" fmla="*/ 256508 w 333375"/>
                  <a:gd name="connsiteY225" fmla="*/ 154972 h 561975"/>
                  <a:gd name="connsiteX226" fmla="*/ 255270 w 333375"/>
                  <a:gd name="connsiteY226" fmla="*/ 156115 h 561975"/>
                  <a:gd name="connsiteX227" fmla="*/ 236792 w 333375"/>
                  <a:gd name="connsiteY227" fmla="*/ 159830 h 561975"/>
                  <a:gd name="connsiteX228" fmla="*/ 227171 w 333375"/>
                  <a:gd name="connsiteY228" fmla="*/ 165164 h 561975"/>
                  <a:gd name="connsiteX229" fmla="*/ 242411 w 333375"/>
                  <a:gd name="connsiteY229" fmla="*/ 168212 h 561975"/>
                  <a:gd name="connsiteX230" fmla="*/ 242221 w 333375"/>
                  <a:gd name="connsiteY230" fmla="*/ 168021 h 561975"/>
                  <a:gd name="connsiteX231" fmla="*/ 247459 w 333375"/>
                  <a:gd name="connsiteY231" fmla="*/ 173355 h 561975"/>
                  <a:gd name="connsiteX232" fmla="*/ 247364 w 333375"/>
                  <a:gd name="connsiteY232" fmla="*/ 173260 h 561975"/>
                  <a:gd name="connsiteX233" fmla="*/ 247364 w 333375"/>
                  <a:gd name="connsiteY233" fmla="*/ 175641 h 561975"/>
                  <a:gd name="connsiteX234" fmla="*/ 247459 w 333375"/>
                  <a:gd name="connsiteY234" fmla="*/ 175546 h 561975"/>
                  <a:gd name="connsiteX235" fmla="*/ 234696 w 333375"/>
                  <a:gd name="connsiteY235" fmla="*/ 175546 h 561975"/>
                  <a:gd name="connsiteX236" fmla="*/ 224123 w 333375"/>
                  <a:gd name="connsiteY236" fmla="*/ 180880 h 561975"/>
                  <a:gd name="connsiteX237" fmla="*/ 224314 w 333375"/>
                  <a:gd name="connsiteY237" fmla="*/ 180689 h 561975"/>
                  <a:gd name="connsiteX238" fmla="*/ 211360 w 333375"/>
                  <a:gd name="connsiteY238" fmla="*/ 176594 h 561975"/>
                  <a:gd name="connsiteX239" fmla="*/ 202692 w 333375"/>
                  <a:gd name="connsiteY239" fmla="*/ 176498 h 561975"/>
                  <a:gd name="connsiteX240" fmla="*/ 218980 w 333375"/>
                  <a:gd name="connsiteY240" fmla="*/ 188881 h 561975"/>
                  <a:gd name="connsiteX241" fmla="*/ 218980 w 333375"/>
                  <a:gd name="connsiteY241" fmla="*/ 188786 h 561975"/>
                  <a:gd name="connsiteX242" fmla="*/ 224314 w 333375"/>
                  <a:gd name="connsiteY242" fmla="*/ 191453 h 561975"/>
                  <a:gd name="connsiteX243" fmla="*/ 224219 w 333375"/>
                  <a:gd name="connsiteY243" fmla="*/ 191357 h 561975"/>
                  <a:gd name="connsiteX244" fmla="*/ 232791 w 333375"/>
                  <a:gd name="connsiteY244" fmla="*/ 193739 h 561975"/>
                  <a:gd name="connsiteX245" fmla="*/ 242602 w 333375"/>
                  <a:gd name="connsiteY245" fmla="*/ 193929 h 561975"/>
                  <a:gd name="connsiteX246" fmla="*/ 246221 w 333375"/>
                  <a:gd name="connsiteY246" fmla="*/ 198977 h 561975"/>
                  <a:gd name="connsiteX247" fmla="*/ 250127 w 333375"/>
                  <a:gd name="connsiteY247" fmla="*/ 201740 h 561975"/>
                  <a:gd name="connsiteX248" fmla="*/ 249936 w 333375"/>
                  <a:gd name="connsiteY248" fmla="*/ 201549 h 561975"/>
                  <a:gd name="connsiteX249" fmla="*/ 252698 w 333375"/>
                  <a:gd name="connsiteY249" fmla="*/ 205454 h 561975"/>
                  <a:gd name="connsiteX250" fmla="*/ 253936 w 333375"/>
                  <a:gd name="connsiteY250" fmla="*/ 206693 h 561975"/>
                  <a:gd name="connsiteX251" fmla="*/ 257842 w 333375"/>
                  <a:gd name="connsiteY251" fmla="*/ 209455 h 561975"/>
                  <a:gd name="connsiteX252" fmla="*/ 257651 w 333375"/>
                  <a:gd name="connsiteY252" fmla="*/ 209360 h 561975"/>
                  <a:gd name="connsiteX253" fmla="*/ 260413 w 333375"/>
                  <a:gd name="connsiteY253" fmla="*/ 212122 h 561975"/>
                  <a:gd name="connsiteX254" fmla="*/ 260223 w 333375"/>
                  <a:gd name="connsiteY254" fmla="*/ 211931 h 561975"/>
                  <a:gd name="connsiteX255" fmla="*/ 262890 w 333375"/>
                  <a:gd name="connsiteY255" fmla="*/ 217265 h 561975"/>
                  <a:gd name="connsiteX256" fmla="*/ 262795 w 333375"/>
                  <a:gd name="connsiteY256" fmla="*/ 217170 h 561975"/>
                  <a:gd name="connsiteX257" fmla="*/ 264128 w 333375"/>
                  <a:gd name="connsiteY257" fmla="*/ 244793 h 561975"/>
                  <a:gd name="connsiteX258" fmla="*/ 261461 w 333375"/>
                  <a:gd name="connsiteY258" fmla="*/ 272606 h 561975"/>
                  <a:gd name="connsiteX259" fmla="*/ 265462 w 333375"/>
                  <a:gd name="connsiteY259" fmla="*/ 298514 h 561975"/>
                  <a:gd name="connsiteX260" fmla="*/ 274320 w 333375"/>
                  <a:gd name="connsiteY260" fmla="*/ 304895 h 561975"/>
                  <a:gd name="connsiteX261" fmla="*/ 280892 w 333375"/>
                  <a:gd name="connsiteY261" fmla="*/ 307562 h 561975"/>
                  <a:gd name="connsiteX262" fmla="*/ 281273 w 333375"/>
                  <a:gd name="connsiteY262" fmla="*/ 306991 h 561975"/>
                  <a:gd name="connsiteX263" fmla="*/ 284036 w 333375"/>
                  <a:gd name="connsiteY263" fmla="*/ 309658 h 561975"/>
                  <a:gd name="connsiteX264" fmla="*/ 283940 w 333375"/>
                  <a:gd name="connsiteY264" fmla="*/ 309563 h 561975"/>
                  <a:gd name="connsiteX265" fmla="*/ 291846 w 333375"/>
                  <a:gd name="connsiteY265" fmla="*/ 332899 h 561975"/>
                  <a:gd name="connsiteX266" fmla="*/ 291751 w 333375"/>
                  <a:gd name="connsiteY266" fmla="*/ 332708 h 561975"/>
                  <a:gd name="connsiteX267" fmla="*/ 292513 w 333375"/>
                  <a:gd name="connsiteY267" fmla="*/ 350044 h 561975"/>
                  <a:gd name="connsiteX268" fmla="*/ 292132 w 333375"/>
                  <a:gd name="connsiteY268" fmla="*/ 363855 h 561975"/>
                  <a:gd name="connsiteX269" fmla="*/ 281464 w 333375"/>
                  <a:gd name="connsiteY269" fmla="*/ 361950 h 561975"/>
                  <a:gd name="connsiteX270" fmla="*/ 262509 w 333375"/>
                  <a:gd name="connsiteY270" fmla="*/ 363188 h 561975"/>
                  <a:gd name="connsiteX271" fmla="*/ 275558 w 333375"/>
                  <a:gd name="connsiteY271" fmla="*/ 368046 h 561975"/>
                  <a:gd name="connsiteX272" fmla="*/ 288798 w 333375"/>
                  <a:gd name="connsiteY272" fmla="*/ 378714 h 561975"/>
                  <a:gd name="connsiteX273" fmla="*/ 291846 w 333375"/>
                  <a:gd name="connsiteY273" fmla="*/ 381953 h 561975"/>
                  <a:gd name="connsiteX274" fmla="*/ 291751 w 333375"/>
                  <a:gd name="connsiteY274" fmla="*/ 381857 h 561975"/>
                  <a:gd name="connsiteX275" fmla="*/ 293942 w 333375"/>
                  <a:gd name="connsiteY275" fmla="*/ 396716 h 561975"/>
                  <a:gd name="connsiteX276" fmla="*/ 296894 w 333375"/>
                  <a:gd name="connsiteY276" fmla="*/ 412623 h 561975"/>
                  <a:gd name="connsiteX277" fmla="*/ 297085 w 333375"/>
                  <a:gd name="connsiteY277" fmla="*/ 412528 h 561975"/>
                  <a:gd name="connsiteX278" fmla="*/ 291846 w 333375"/>
                  <a:gd name="connsiteY278" fmla="*/ 415195 h 561975"/>
                  <a:gd name="connsiteX279" fmla="*/ 292036 w 333375"/>
                  <a:gd name="connsiteY279" fmla="*/ 415100 h 561975"/>
                  <a:gd name="connsiteX280" fmla="*/ 285464 w 333375"/>
                  <a:gd name="connsiteY280" fmla="*/ 417862 h 561975"/>
                  <a:gd name="connsiteX281" fmla="*/ 278892 w 333375"/>
                  <a:gd name="connsiteY281" fmla="*/ 427006 h 561975"/>
                  <a:gd name="connsiteX282" fmla="*/ 286798 w 333375"/>
                  <a:gd name="connsiteY282" fmla="*/ 432245 h 561975"/>
                  <a:gd name="connsiteX283" fmla="*/ 287941 w 333375"/>
                  <a:gd name="connsiteY283" fmla="*/ 433388 h 561975"/>
                  <a:gd name="connsiteX284" fmla="*/ 296799 w 333375"/>
                  <a:gd name="connsiteY284" fmla="*/ 433483 h 561975"/>
                  <a:gd name="connsiteX285" fmla="*/ 302419 w 333375"/>
                  <a:gd name="connsiteY285" fmla="*/ 430340 h 561975"/>
                  <a:gd name="connsiteX286" fmla="*/ 318802 w 333375"/>
                  <a:gd name="connsiteY286" fmla="*/ 431102 h 561975"/>
                  <a:gd name="connsiteX287" fmla="*/ 318802 w 333375"/>
                  <a:gd name="connsiteY287" fmla="*/ 430816 h 561975"/>
                  <a:gd name="connsiteX288" fmla="*/ 322802 w 333375"/>
                  <a:gd name="connsiteY288" fmla="*/ 433483 h 561975"/>
                  <a:gd name="connsiteX289" fmla="*/ 322612 w 333375"/>
                  <a:gd name="connsiteY289" fmla="*/ 433388 h 561975"/>
                  <a:gd name="connsiteX290" fmla="*/ 327946 w 333375"/>
                  <a:gd name="connsiteY290" fmla="*/ 437388 h 561975"/>
                  <a:gd name="connsiteX291" fmla="*/ 334232 w 333375"/>
                  <a:gd name="connsiteY291" fmla="*/ 443675 h 561975"/>
                  <a:gd name="connsiteX292" fmla="*/ 338138 w 333375"/>
                  <a:gd name="connsiteY292" fmla="*/ 449009 h 561975"/>
                  <a:gd name="connsiteX293" fmla="*/ 338042 w 333375"/>
                  <a:gd name="connsiteY293" fmla="*/ 448913 h 561975"/>
                  <a:gd name="connsiteX294" fmla="*/ 338042 w 333375"/>
                  <a:gd name="connsiteY294" fmla="*/ 469487 h 561975"/>
                  <a:gd name="connsiteX295" fmla="*/ 338138 w 333375"/>
                  <a:gd name="connsiteY295" fmla="*/ 469297 h 561975"/>
                  <a:gd name="connsiteX296" fmla="*/ 335375 w 333375"/>
                  <a:gd name="connsiteY296" fmla="*/ 477203 h 561975"/>
                  <a:gd name="connsiteX297" fmla="*/ 335471 w 333375"/>
                  <a:gd name="connsiteY297" fmla="*/ 477012 h 561975"/>
                  <a:gd name="connsiteX298" fmla="*/ 332804 w 333375"/>
                  <a:gd name="connsiteY298" fmla="*/ 482346 h 561975"/>
                  <a:gd name="connsiteX299" fmla="*/ 332899 w 333375"/>
                  <a:gd name="connsiteY299" fmla="*/ 482156 h 561975"/>
                  <a:gd name="connsiteX300" fmla="*/ 330232 w 333375"/>
                  <a:gd name="connsiteY300" fmla="*/ 487490 h 561975"/>
                  <a:gd name="connsiteX301" fmla="*/ 330327 w 333375"/>
                  <a:gd name="connsiteY301" fmla="*/ 487299 h 561975"/>
                  <a:gd name="connsiteX302" fmla="*/ 319945 w 333375"/>
                  <a:gd name="connsiteY302" fmla="*/ 495205 h 561975"/>
                  <a:gd name="connsiteX303" fmla="*/ 320135 w 333375"/>
                  <a:gd name="connsiteY303" fmla="*/ 495110 h 561975"/>
                  <a:gd name="connsiteX304" fmla="*/ 314801 w 333375"/>
                  <a:gd name="connsiteY304" fmla="*/ 497872 h 561975"/>
                  <a:gd name="connsiteX305" fmla="*/ 314992 w 333375"/>
                  <a:gd name="connsiteY305" fmla="*/ 497681 h 561975"/>
                  <a:gd name="connsiteX306" fmla="*/ 312230 w 333375"/>
                  <a:gd name="connsiteY306" fmla="*/ 500444 h 561975"/>
                  <a:gd name="connsiteX307" fmla="*/ 312325 w 333375"/>
                  <a:gd name="connsiteY307" fmla="*/ 500253 h 561975"/>
                  <a:gd name="connsiteX308" fmla="*/ 296704 w 333375"/>
                  <a:gd name="connsiteY308" fmla="*/ 503015 h 561975"/>
                  <a:gd name="connsiteX309" fmla="*/ 296704 w 333375"/>
                  <a:gd name="connsiteY309" fmla="*/ 513302 h 561975"/>
                  <a:gd name="connsiteX310" fmla="*/ 296894 w 333375"/>
                  <a:gd name="connsiteY310" fmla="*/ 513112 h 561975"/>
                  <a:gd name="connsiteX311" fmla="*/ 294227 w 333375"/>
                  <a:gd name="connsiteY311" fmla="*/ 515779 h 561975"/>
                  <a:gd name="connsiteX312" fmla="*/ 294323 w 333375"/>
                  <a:gd name="connsiteY312" fmla="*/ 515684 h 561975"/>
                  <a:gd name="connsiteX313" fmla="*/ 278797 w 333375"/>
                  <a:gd name="connsiteY313" fmla="*/ 520922 h 561975"/>
                  <a:gd name="connsiteX314" fmla="*/ 278797 w 333375"/>
                  <a:gd name="connsiteY314" fmla="*/ 520827 h 561975"/>
                  <a:gd name="connsiteX315" fmla="*/ 268796 w 333375"/>
                  <a:gd name="connsiteY315" fmla="*/ 521970 h 561975"/>
                  <a:gd name="connsiteX316" fmla="*/ 284036 w 333375"/>
                  <a:gd name="connsiteY316" fmla="*/ 531590 h 561975"/>
                  <a:gd name="connsiteX317" fmla="*/ 283845 w 333375"/>
                  <a:gd name="connsiteY317" fmla="*/ 531400 h 561975"/>
                  <a:gd name="connsiteX318" fmla="*/ 304609 w 333375"/>
                  <a:gd name="connsiteY318" fmla="*/ 534162 h 561975"/>
                  <a:gd name="connsiteX319" fmla="*/ 304419 w 333375"/>
                  <a:gd name="connsiteY319" fmla="*/ 533972 h 561975"/>
                  <a:gd name="connsiteX320" fmla="*/ 301847 w 333375"/>
                  <a:gd name="connsiteY320" fmla="*/ 549307 h 561975"/>
                  <a:gd name="connsiteX321" fmla="*/ 302038 w 333375"/>
                  <a:gd name="connsiteY321" fmla="*/ 549116 h 561975"/>
                  <a:gd name="connsiteX322" fmla="*/ 299275 w 333375"/>
                  <a:gd name="connsiteY322" fmla="*/ 551879 h 561975"/>
                  <a:gd name="connsiteX323" fmla="*/ 299466 w 333375"/>
                  <a:gd name="connsiteY323" fmla="*/ 551688 h 561975"/>
                  <a:gd name="connsiteX324" fmla="*/ 296704 w 333375"/>
                  <a:gd name="connsiteY324" fmla="*/ 554355 h 561975"/>
                  <a:gd name="connsiteX325" fmla="*/ 296894 w 333375"/>
                  <a:gd name="connsiteY325" fmla="*/ 554165 h 561975"/>
                  <a:gd name="connsiteX326" fmla="*/ 291560 w 333375"/>
                  <a:gd name="connsiteY326" fmla="*/ 556832 h 561975"/>
                  <a:gd name="connsiteX327" fmla="*/ 291655 w 333375"/>
                  <a:gd name="connsiteY327" fmla="*/ 556736 h 561975"/>
                  <a:gd name="connsiteX328" fmla="*/ 281654 w 333375"/>
                  <a:gd name="connsiteY328" fmla="*/ 557689 h 561975"/>
                  <a:gd name="connsiteX329" fmla="*/ 242792 w 333375"/>
                  <a:gd name="connsiteY329" fmla="*/ 561880 h 561975"/>
                  <a:gd name="connsiteX330" fmla="*/ 242983 w 333375"/>
                  <a:gd name="connsiteY330" fmla="*/ 562070 h 561975"/>
                  <a:gd name="connsiteX331" fmla="*/ 240221 w 333375"/>
                  <a:gd name="connsiteY331" fmla="*/ 559308 h 561975"/>
                  <a:gd name="connsiteX332" fmla="*/ 240411 w 333375"/>
                  <a:gd name="connsiteY332" fmla="*/ 559499 h 561975"/>
                  <a:gd name="connsiteX333" fmla="*/ 232600 w 333375"/>
                  <a:gd name="connsiteY333" fmla="*/ 551593 h 561975"/>
                  <a:gd name="connsiteX334" fmla="*/ 214598 w 333375"/>
                  <a:gd name="connsiteY334" fmla="*/ 551498 h 561975"/>
                  <a:gd name="connsiteX335" fmla="*/ 212312 w 333375"/>
                  <a:gd name="connsiteY335" fmla="*/ 550831 h 561975"/>
                  <a:gd name="connsiteX336" fmla="*/ 216122 w 333375"/>
                  <a:gd name="connsiteY336" fmla="*/ 545306 h 561975"/>
                  <a:gd name="connsiteX337" fmla="*/ 187928 w 333375"/>
                  <a:gd name="connsiteY337" fmla="*/ 531590 h 561975"/>
                  <a:gd name="connsiteX338" fmla="*/ 181451 w 333375"/>
                  <a:gd name="connsiteY338" fmla="*/ 538258 h 561975"/>
                  <a:gd name="connsiteX339" fmla="*/ 160496 w 333375"/>
                  <a:gd name="connsiteY339" fmla="*/ 536924 h 561975"/>
                  <a:gd name="connsiteX340" fmla="*/ 153638 w 333375"/>
                  <a:gd name="connsiteY340" fmla="*/ 536258 h 561975"/>
                  <a:gd name="connsiteX341" fmla="*/ 152686 w 333375"/>
                  <a:gd name="connsiteY341" fmla="*/ 544259 h 561975"/>
                  <a:gd name="connsiteX342" fmla="*/ 133636 w 333375"/>
                  <a:gd name="connsiteY342" fmla="*/ 541115 h 561975"/>
                  <a:gd name="connsiteX343" fmla="*/ 129445 w 333375"/>
                  <a:gd name="connsiteY343" fmla="*/ 534924 h 561975"/>
                  <a:gd name="connsiteX344" fmla="*/ 128206 w 333375"/>
                  <a:gd name="connsiteY344" fmla="*/ 533686 h 561975"/>
                  <a:gd name="connsiteX345" fmla="*/ 112871 w 333375"/>
                  <a:gd name="connsiteY345" fmla="*/ 528257 h 561975"/>
                  <a:gd name="connsiteX346" fmla="*/ 112776 w 333375"/>
                  <a:gd name="connsiteY346" fmla="*/ 528542 h 561975"/>
                  <a:gd name="connsiteX347" fmla="*/ 96107 w 333375"/>
                  <a:gd name="connsiteY347" fmla="*/ 520827 h 561975"/>
                  <a:gd name="connsiteX348" fmla="*/ 95726 w 333375"/>
                  <a:gd name="connsiteY348" fmla="*/ 525971 h 561975"/>
                  <a:gd name="connsiteX349" fmla="*/ 95821 w 333375"/>
                  <a:gd name="connsiteY349" fmla="*/ 525875 h 561975"/>
                  <a:gd name="connsiteX350" fmla="*/ 93154 w 333375"/>
                  <a:gd name="connsiteY350" fmla="*/ 528638 h 561975"/>
                  <a:gd name="connsiteX351" fmla="*/ 93250 w 333375"/>
                  <a:gd name="connsiteY351" fmla="*/ 528542 h 561975"/>
                  <a:gd name="connsiteX352" fmla="*/ 90488 w 333375"/>
                  <a:gd name="connsiteY352" fmla="*/ 533876 h 561975"/>
                  <a:gd name="connsiteX353" fmla="*/ 90583 w 333375"/>
                  <a:gd name="connsiteY353" fmla="*/ 533781 h 561975"/>
                  <a:gd name="connsiteX354" fmla="*/ 87820 w 333375"/>
                  <a:gd name="connsiteY354" fmla="*/ 539020 h 561975"/>
                  <a:gd name="connsiteX355" fmla="*/ 88011 w 333375"/>
                  <a:gd name="connsiteY355" fmla="*/ 538829 h 561975"/>
                  <a:gd name="connsiteX356" fmla="*/ 84011 w 333375"/>
                  <a:gd name="connsiteY356" fmla="*/ 541592 h 561975"/>
                  <a:gd name="connsiteX357" fmla="*/ 82867 w 333375"/>
                  <a:gd name="connsiteY357" fmla="*/ 542830 h 561975"/>
                  <a:gd name="connsiteX358" fmla="*/ 71818 w 333375"/>
                  <a:gd name="connsiteY358" fmla="*/ 543782 h 561975"/>
                  <a:gd name="connsiteX359" fmla="*/ 71438 w 333375"/>
                  <a:gd name="connsiteY359" fmla="*/ 544163 h 561975"/>
                  <a:gd name="connsiteX360" fmla="*/ 64865 w 333375"/>
                  <a:gd name="connsiteY360" fmla="*/ 541496 h 561975"/>
                  <a:gd name="connsiteX361" fmla="*/ 65056 w 333375"/>
                  <a:gd name="connsiteY361" fmla="*/ 541592 h 561975"/>
                  <a:gd name="connsiteX362" fmla="*/ 61913 w 333375"/>
                  <a:gd name="connsiteY362" fmla="*/ 533210 h 561975"/>
                  <a:gd name="connsiteX363" fmla="*/ 54578 w 333375"/>
                  <a:gd name="connsiteY363" fmla="*/ 533781 h 561975"/>
                  <a:gd name="connsiteX364" fmla="*/ 54673 w 333375"/>
                  <a:gd name="connsiteY364" fmla="*/ 533876 h 561975"/>
                  <a:gd name="connsiteX365" fmla="*/ 33623 w 333375"/>
                  <a:gd name="connsiteY365" fmla="*/ 530447 h 561975"/>
                  <a:gd name="connsiteX366" fmla="*/ 24003 w 333375"/>
                  <a:gd name="connsiteY366" fmla="*/ 526828 h 561975"/>
                  <a:gd name="connsiteX367" fmla="*/ 21050 w 333375"/>
                  <a:gd name="connsiteY367" fmla="*/ 526256 h 561975"/>
                  <a:gd name="connsiteX368" fmla="*/ 18193 w 333375"/>
                  <a:gd name="connsiteY368" fmla="*/ 531305 h 561975"/>
                  <a:gd name="connsiteX369" fmla="*/ 18383 w 333375"/>
                  <a:gd name="connsiteY369" fmla="*/ 531114 h 561975"/>
                  <a:gd name="connsiteX370" fmla="*/ 13049 w 333375"/>
                  <a:gd name="connsiteY370" fmla="*/ 536448 h 561975"/>
                  <a:gd name="connsiteX371" fmla="*/ 13240 w 333375"/>
                  <a:gd name="connsiteY371" fmla="*/ 536258 h 561975"/>
                  <a:gd name="connsiteX372" fmla="*/ 8287 w 333375"/>
                  <a:gd name="connsiteY372" fmla="*/ 532638 h 561975"/>
                  <a:gd name="connsiteX373" fmla="*/ 0 w 333375"/>
                  <a:gd name="connsiteY373" fmla="*/ 526256 h 561975"/>
                  <a:gd name="connsiteX374" fmla="*/ 381 w 333375"/>
                  <a:gd name="connsiteY374" fmla="*/ 523780 h 561975"/>
                  <a:gd name="connsiteX375" fmla="*/ 13049 w 333375"/>
                  <a:gd name="connsiteY375" fmla="*/ 523113 h 561975"/>
                  <a:gd name="connsiteX376" fmla="*/ 21145 w 333375"/>
                  <a:gd name="connsiteY376" fmla="*/ 518351 h 561975"/>
                  <a:gd name="connsiteX377" fmla="*/ 20955 w 333375"/>
                  <a:gd name="connsiteY377" fmla="*/ 518541 h 561975"/>
                  <a:gd name="connsiteX378" fmla="*/ 23717 w 333375"/>
                  <a:gd name="connsiteY378" fmla="*/ 515779 h 561975"/>
                  <a:gd name="connsiteX379" fmla="*/ 23622 w 333375"/>
                  <a:gd name="connsiteY379" fmla="*/ 515874 h 561975"/>
                  <a:gd name="connsiteX380" fmla="*/ 26289 w 333375"/>
                  <a:gd name="connsiteY380" fmla="*/ 513207 h 561975"/>
                  <a:gd name="connsiteX381" fmla="*/ 26194 w 333375"/>
                  <a:gd name="connsiteY381" fmla="*/ 513302 h 561975"/>
                  <a:gd name="connsiteX382" fmla="*/ 44387 w 333375"/>
                  <a:gd name="connsiteY382" fmla="*/ 505397 h 561975"/>
                  <a:gd name="connsiteX383" fmla="*/ 44196 w 333375"/>
                  <a:gd name="connsiteY383" fmla="*/ 505492 h 561975"/>
                  <a:gd name="connsiteX384" fmla="*/ 49530 w 333375"/>
                  <a:gd name="connsiteY384" fmla="*/ 502825 h 561975"/>
                  <a:gd name="connsiteX385" fmla="*/ 49435 w 333375"/>
                  <a:gd name="connsiteY385" fmla="*/ 502920 h 561975"/>
                  <a:gd name="connsiteX386" fmla="*/ 52197 w 333375"/>
                  <a:gd name="connsiteY386" fmla="*/ 500253 h 561975"/>
                  <a:gd name="connsiteX387" fmla="*/ 52006 w 333375"/>
                  <a:gd name="connsiteY387" fmla="*/ 500348 h 561975"/>
                  <a:gd name="connsiteX388" fmla="*/ 56007 w 333375"/>
                  <a:gd name="connsiteY388" fmla="*/ 497681 h 561975"/>
                  <a:gd name="connsiteX389" fmla="*/ 56102 w 333375"/>
                  <a:gd name="connsiteY389" fmla="*/ 497967 h 561975"/>
                  <a:gd name="connsiteX390" fmla="*/ 59912 w 333375"/>
                  <a:gd name="connsiteY390" fmla="*/ 495014 h 561975"/>
                  <a:gd name="connsiteX391" fmla="*/ 59722 w 333375"/>
                  <a:gd name="connsiteY391" fmla="*/ 495205 h 561975"/>
                  <a:gd name="connsiteX392" fmla="*/ 63722 w 333375"/>
                  <a:gd name="connsiteY392" fmla="*/ 492443 h 561975"/>
                  <a:gd name="connsiteX393" fmla="*/ 64960 w 333375"/>
                  <a:gd name="connsiteY393" fmla="*/ 491300 h 561975"/>
                  <a:gd name="connsiteX394" fmla="*/ 77819 w 333375"/>
                  <a:gd name="connsiteY394" fmla="*/ 488537 h 561975"/>
                  <a:gd name="connsiteX395" fmla="*/ 87820 w 333375"/>
                  <a:gd name="connsiteY395" fmla="*/ 484632 h 561975"/>
                  <a:gd name="connsiteX396" fmla="*/ 110776 w 333375"/>
                  <a:gd name="connsiteY396" fmla="*/ 491395 h 561975"/>
                  <a:gd name="connsiteX397" fmla="*/ 128397 w 333375"/>
                  <a:gd name="connsiteY397" fmla="*/ 498443 h 561975"/>
                  <a:gd name="connsiteX398" fmla="*/ 129540 w 333375"/>
                  <a:gd name="connsiteY398" fmla="*/ 487394 h 561975"/>
                  <a:gd name="connsiteX399" fmla="*/ 129445 w 333375"/>
                  <a:gd name="connsiteY399" fmla="*/ 487490 h 561975"/>
                  <a:gd name="connsiteX400" fmla="*/ 147638 w 333375"/>
                  <a:gd name="connsiteY400" fmla="*/ 479679 h 561975"/>
                  <a:gd name="connsiteX401" fmla="*/ 147638 w 333375"/>
                  <a:gd name="connsiteY401" fmla="*/ 479774 h 561975"/>
                  <a:gd name="connsiteX402" fmla="*/ 169354 w 333375"/>
                  <a:gd name="connsiteY402" fmla="*/ 463487 h 561975"/>
                  <a:gd name="connsiteX403" fmla="*/ 160115 w 333375"/>
                  <a:gd name="connsiteY403" fmla="*/ 465392 h 561975"/>
                  <a:gd name="connsiteX404" fmla="*/ 138874 w 333375"/>
                  <a:gd name="connsiteY404" fmla="*/ 472250 h 561975"/>
                  <a:gd name="connsiteX405" fmla="*/ 129254 w 333375"/>
                  <a:gd name="connsiteY405" fmla="*/ 476917 h 561975"/>
                  <a:gd name="connsiteX406" fmla="*/ 129349 w 333375"/>
                  <a:gd name="connsiteY406" fmla="*/ 476822 h 561975"/>
                  <a:gd name="connsiteX407" fmla="*/ 112776 w 333375"/>
                  <a:gd name="connsiteY407" fmla="*/ 476726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</a:cxnLst>
                <a:rect l="l" t="t" r="r" b="b"/>
                <a:pathLst>
                  <a:path w="333375" h="561975">
                    <a:moveTo>
                      <a:pt x="112776" y="476726"/>
                    </a:moveTo>
                    <a:lnTo>
                      <a:pt x="112776" y="477012"/>
                    </a:lnTo>
                    <a:cubicBezTo>
                      <a:pt x="111442" y="475679"/>
                      <a:pt x="110109" y="474345"/>
                      <a:pt x="108775" y="473107"/>
                    </a:cubicBezTo>
                    <a:cubicBezTo>
                      <a:pt x="108680" y="472440"/>
                      <a:pt x="108299" y="472059"/>
                      <a:pt x="107632" y="471964"/>
                    </a:cubicBezTo>
                    <a:cubicBezTo>
                      <a:pt x="106966" y="468440"/>
                      <a:pt x="106585" y="464725"/>
                      <a:pt x="105442" y="461391"/>
                    </a:cubicBezTo>
                    <a:cubicBezTo>
                      <a:pt x="104489" y="458724"/>
                      <a:pt x="102679" y="456343"/>
                      <a:pt x="101155" y="453771"/>
                    </a:cubicBezTo>
                    <a:lnTo>
                      <a:pt x="101155" y="453771"/>
                    </a:lnTo>
                    <a:cubicBezTo>
                      <a:pt x="99250" y="448818"/>
                      <a:pt x="94964" y="448628"/>
                      <a:pt x="90678" y="448628"/>
                    </a:cubicBezTo>
                    <a:lnTo>
                      <a:pt x="90868" y="448818"/>
                    </a:lnTo>
                    <a:cubicBezTo>
                      <a:pt x="89154" y="447008"/>
                      <a:pt x="87344" y="445294"/>
                      <a:pt x="85630" y="443484"/>
                    </a:cubicBezTo>
                    <a:lnTo>
                      <a:pt x="85725" y="443579"/>
                    </a:lnTo>
                    <a:cubicBezTo>
                      <a:pt x="80010" y="437769"/>
                      <a:pt x="74295" y="440531"/>
                      <a:pt x="68675" y="443675"/>
                    </a:cubicBezTo>
                    <a:cubicBezTo>
                      <a:pt x="67437" y="444437"/>
                      <a:pt x="66199" y="445294"/>
                      <a:pt x="64960" y="446056"/>
                    </a:cubicBezTo>
                    <a:cubicBezTo>
                      <a:pt x="63246" y="446056"/>
                      <a:pt x="61436" y="446151"/>
                      <a:pt x="59722" y="446246"/>
                    </a:cubicBezTo>
                    <a:lnTo>
                      <a:pt x="59912" y="446246"/>
                    </a:lnTo>
                    <a:cubicBezTo>
                      <a:pt x="60674" y="442151"/>
                      <a:pt x="61341" y="438150"/>
                      <a:pt x="62293" y="433007"/>
                    </a:cubicBezTo>
                    <a:cubicBezTo>
                      <a:pt x="58293" y="434054"/>
                      <a:pt x="55245" y="434912"/>
                      <a:pt x="52197" y="435769"/>
                    </a:cubicBezTo>
                    <a:lnTo>
                      <a:pt x="52292" y="435959"/>
                    </a:lnTo>
                    <a:cubicBezTo>
                      <a:pt x="51340" y="435007"/>
                      <a:pt x="50482" y="434150"/>
                      <a:pt x="49625" y="433197"/>
                    </a:cubicBezTo>
                    <a:lnTo>
                      <a:pt x="49720" y="433388"/>
                    </a:lnTo>
                    <a:cubicBezTo>
                      <a:pt x="50578" y="430911"/>
                      <a:pt x="51435" y="428339"/>
                      <a:pt x="52292" y="425863"/>
                    </a:cubicBezTo>
                    <a:lnTo>
                      <a:pt x="52292" y="425863"/>
                    </a:lnTo>
                    <a:cubicBezTo>
                      <a:pt x="52959" y="425577"/>
                      <a:pt x="53626" y="425291"/>
                      <a:pt x="54292" y="425006"/>
                    </a:cubicBezTo>
                    <a:cubicBezTo>
                      <a:pt x="53530" y="424244"/>
                      <a:pt x="52864" y="423577"/>
                      <a:pt x="52197" y="422910"/>
                    </a:cubicBezTo>
                    <a:lnTo>
                      <a:pt x="52292" y="423005"/>
                    </a:lnTo>
                    <a:cubicBezTo>
                      <a:pt x="53054" y="417576"/>
                      <a:pt x="57245" y="415576"/>
                      <a:pt x="61341" y="416909"/>
                    </a:cubicBezTo>
                    <a:cubicBezTo>
                      <a:pt x="69628" y="419576"/>
                      <a:pt x="77152" y="417005"/>
                      <a:pt x="84868" y="415195"/>
                    </a:cubicBezTo>
                    <a:cubicBezTo>
                      <a:pt x="91249" y="413671"/>
                      <a:pt x="97441" y="411861"/>
                      <a:pt x="103727" y="410242"/>
                    </a:cubicBezTo>
                    <a:lnTo>
                      <a:pt x="103632" y="410337"/>
                    </a:lnTo>
                    <a:cubicBezTo>
                      <a:pt x="105346" y="408623"/>
                      <a:pt x="107156" y="406813"/>
                      <a:pt x="108871" y="405098"/>
                    </a:cubicBezTo>
                    <a:lnTo>
                      <a:pt x="108775" y="405194"/>
                    </a:lnTo>
                    <a:cubicBezTo>
                      <a:pt x="111252" y="403955"/>
                      <a:pt x="114300" y="403098"/>
                      <a:pt x="116300" y="401193"/>
                    </a:cubicBezTo>
                    <a:cubicBezTo>
                      <a:pt x="119158" y="398431"/>
                      <a:pt x="117253" y="397193"/>
                      <a:pt x="114014" y="397097"/>
                    </a:cubicBezTo>
                    <a:lnTo>
                      <a:pt x="114109" y="397288"/>
                    </a:lnTo>
                    <a:cubicBezTo>
                      <a:pt x="114967" y="393002"/>
                      <a:pt x="115824" y="388715"/>
                      <a:pt x="116681" y="384429"/>
                    </a:cubicBezTo>
                    <a:lnTo>
                      <a:pt x="116586" y="384524"/>
                    </a:lnTo>
                    <a:cubicBezTo>
                      <a:pt x="117539" y="383286"/>
                      <a:pt x="118491" y="382048"/>
                      <a:pt x="119539" y="380810"/>
                    </a:cubicBezTo>
                    <a:lnTo>
                      <a:pt x="119253" y="380619"/>
                    </a:lnTo>
                    <a:cubicBezTo>
                      <a:pt x="120301" y="379095"/>
                      <a:pt x="121348" y="377476"/>
                      <a:pt x="122872" y="375285"/>
                    </a:cubicBezTo>
                    <a:cubicBezTo>
                      <a:pt x="112300" y="373856"/>
                      <a:pt x="102870" y="372523"/>
                      <a:pt x="93440" y="371285"/>
                    </a:cubicBezTo>
                    <a:lnTo>
                      <a:pt x="93536" y="371380"/>
                    </a:lnTo>
                    <a:cubicBezTo>
                      <a:pt x="93821" y="370618"/>
                      <a:pt x="93821" y="369761"/>
                      <a:pt x="93536" y="368999"/>
                    </a:cubicBezTo>
                    <a:lnTo>
                      <a:pt x="93345" y="369094"/>
                    </a:lnTo>
                    <a:cubicBezTo>
                      <a:pt x="94678" y="368237"/>
                      <a:pt x="96012" y="367284"/>
                      <a:pt x="97345" y="366427"/>
                    </a:cubicBezTo>
                    <a:lnTo>
                      <a:pt x="97155" y="366522"/>
                    </a:lnTo>
                    <a:cubicBezTo>
                      <a:pt x="103156" y="367094"/>
                      <a:pt x="108394" y="365379"/>
                      <a:pt x="112776" y="361283"/>
                    </a:cubicBezTo>
                    <a:lnTo>
                      <a:pt x="112681" y="361474"/>
                    </a:lnTo>
                    <a:cubicBezTo>
                      <a:pt x="114014" y="360521"/>
                      <a:pt x="115348" y="359664"/>
                      <a:pt x="116681" y="358712"/>
                    </a:cubicBezTo>
                    <a:lnTo>
                      <a:pt x="116586" y="358807"/>
                    </a:lnTo>
                    <a:cubicBezTo>
                      <a:pt x="117443" y="358331"/>
                      <a:pt x="118300" y="357759"/>
                      <a:pt x="119158" y="357283"/>
                    </a:cubicBezTo>
                    <a:cubicBezTo>
                      <a:pt x="118396" y="356807"/>
                      <a:pt x="117539" y="356235"/>
                      <a:pt x="116776" y="355759"/>
                    </a:cubicBezTo>
                    <a:lnTo>
                      <a:pt x="116681" y="355759"/>
                    </a:lnTo>
                    <a:cubicBezTo>
                      <a:pt x="115729" y="354902"/>
                      <a:pt x="114776" y="354044"/>
                      <a:pt x="113919" y="353187"/>
                    </a:cubicBezTo>
                    <a:lnTo>
                      <a:pt x="114109" y="353378"/>
                    </a:lnTo>
                    <a:cubicBezTo>
                      <a:pt x="113157" y="352520"/>
                      <a:pt x="112300" y="351568"/>
                      <a:pt x="111347" y="350615"/>
                    </a:cubicBezTo>
                    <a:lnTo>
                      <a:pt x="111442" y="350806"/>
                    </a:lnTo>
                    <a:cubicBezTo>
                      <a:pt x="110585" y="349853"/>
                      <a:pt x="109633" y="348996"/>
                      <a:pt x="108680" y="348044"/>
                    </a:cubicBezTo>
                    <a:lnTo>
                      <a:pt x="108871" y="348234"/>
                    </a:lnTo>
                    <a:cubicBezTo>
                      <a:pt x="109252" y="345662"/>
                      <a:pt x="109728" y="343091"/>
                      <a:pt x="110109" y="340614"/>
                    </a:cubicBezTo>
                    <a:cubicBezTo>
                      <a:pt x="110776" y="340519"/>
                      <a:pt x="111252" y="340043"/>
                      <a:pt x="111252" y="339281"/>
                    </a:cubicBezTo>
                    <a:cubicBezTo>
                      <a:pt x="113824" y="338900"/>
                      <a:pt x="116395" y="338519"/>
                      <a:pt x="118872" y="338138"/>
                    </a:cubicBezTo>
                    <a:lnTo>
                      <a:pt x="118681" y="337947"/>
                    </a:lnTo>
                    <a:cubicBezTo>
                      <a:pt x="120491" y="341376"/>
                      <a:pt x="122206" y="344900"/>
                      <a:pt x="124016" y="348329"/>
                    </a:cubicBezTo>
                    <a:lnTo>
                      <a:pt x="123920" y="348234"/>
                    </a:lnTo>
                    <a:cubicBezTo>
                      <a:pt x="127349" y="350139"/>
                      <a:pt x="130588" y="352616"/>
                      <a:pt x="134302" y="353663"/>
                    </a:cubicBezTo>
                    <a:cubicBezTo>
                      <a:pt x="141922" y="355759"/>
                      <a:pt x="149828" y="357092"/>
                      <a:pt x="157543" y="358712"/>
                    </a:cubicBezTo>
                    <a:lnTo>
                      <a:pt x="157448" y="358616"/>
                    </a:lnTo>
                    <a:cubicBezTo>
                      <a:pt x="159734" y="363665"/>
                      <a:pt x="162020" y="360617"/>
                      <a:pt x="164211" y="358521"/>
                    </a:cubicBezTo>
                    <a:cubicBezTo>
                      <a:pt x="164973" y="359093"/>
                      <a:pt x="165735" y="359093"/>
                      <a:pt x="166497" y="358521"/>
                    </a:cubicBezTo>
                    <a:cubicBezTo>
                      <a:pt x="169069" y="362045"/>
                      <a:pt x="171640" y="365570"/>
                      <a:pt x="176022" y="371570"/>
                    </a:cubicBezTo>
                    <a:cubicBezTo>
                      <a:pt x="177451" y="366236"/>
                      <a:pt x="179165" y="363569"/>
                      <a:pt x="178594" y="361664"/>
                    </a:cubicBezTo>
                    <a:cubicBezTo>
                      <a:pt x="177355" y="357854"/>
                      <a:pt x="174784" y="354425"/>
                      <a:pt x="172784" y="350806"/>
                    </a:cubicBezTo>
                    <a:cubicBezTo>
                      <a:pt x="172974" y="347282"/>
                      <a:pt x="173069" y="343853"/>
                      <a:pt x="173260" y="340328"/>
                    </a:cubicBezTo>
                    <a:lnTo>
                      <a:pt x="172974" y="340614"/>
                    </a:lnTo>
                    <a:cubicBezTo>
                      <a:pt x="173927" y="339662"/>
                      <a:pt x="174879" y="338709"/>
                      <a:pt x="175831" y="337757"/>
                    </a:cubicBezTo>
                    <a:lnTo>
                      <a:pt x="175736" y="338042"/>
                    </a:lnTo>
                    <a:cubicBezTo>
                      <a:pt x="178594" y="337757"/>
                      <a:pt x="182213" y="339757"/>
                      <a:pt x="183642" y="335375"/>
                    </a:cubicBezTo>
                    <a:lnTo>
                      <a:pt x="183547" y="335471"/>
                    </a:lnTo>
                    <a:cubicBezTo>
                      <a:pt x="188595" y="334042"/>
                      <a:pt x="184309" y="332708"/>
                      <a:pt x="183452" y="331470"/>
                    </a:cubicBezTo>
                    <a:cubicBezTo>
                      <a:pt x="183452" y="330137"/>
                      <a:pt x="183452" y="328803"/>
                      <a:pt x="183452" y="327470"/>
                    </a:cubicBezTo>
                    <a:cubicBezTo>
                      <a:pt x="186785" y="325374"/>
                      <a:pt x="193072" y="329660"/>
                      <a:pt x="193929" y="322517"/>
                    </a:cubicBezTo>
                    <a:lnTo>
                      <a:pt x="193834" y="322612"/>
                    </a:lnTo>
                    <a:cubicBezTo>
                      <a:pt x="198787" y="320040"/>
                      <a:pt x="198692" y="320135"/>
                      <a:pt x="196025" y="316992"/>
                    </a:cubicBezTo>
                    <a:cubicBezTo>
                      <a:pt x="194881" y="315659"/>
                      <a:pt x="194596" y="313754"/>
                      <a:pt x="193929" y="312134"/>
                    </a:cubicBezTo>
                    <a:lnTo>
                      <a:pt x="193738" y="312325"/>
                    </a:lnTo>
                    <a:cubicBezTo>
                      <a:pt x="194691" y="311372"/>
                      <a:pt x="195548" y="310515"/>
                      <a:pt x="196501" y="309563"/>
                    </a:cubicBezTo>
                    <a:lnTo>
                      <a:pt x="196501" y="309658"/>
                    </a:lnTo>
                    <a:cubicBezTo>
                      <a:pt x="200215" y="309563"/>
                      <a:pt x="202597" y="307943"/>
                      <a:pt x="204121" y="301943"/>
                    </a:cubicBezTo>
                    <a:cubicBezTo>
                      <a:pt x="195453" y="303467"/>
                      <a:pt x="189548" y="299847"/>
                      <a:pt x="184594" y="294132"/>
                    </a:cubicBezTo>
                    <a:cubicBezTo>
                      <a:pt x="184023" y="293465"/>
                      <a:pt x="182213" y="293846"/>
                      <a:pt x="180880" y="293751"/>
                    </a:cubicBezTo>
                    <a:lnTo>
                      <a:pt x="181070" y="293942"/>
                    </a:lnTo>
                    <a:cubicBezTo>
                      <a:pt x="180213" y="290417"/>
                      <a:pt x="179261" y="286988"/>
                      <a:pt x="178403" y="283464"/>
                    </a:cubicBezTo>
                    <a:lnTo>
                      <a:pt x="178498" y="283655"/>
                    </a:lnTo>
                    <a:cubicBezTo>
                      <a:pt x="178498" y="279368"/>
                      <a:pt x="178498" y="275082"/>
                      <a:pt x="178498" y="270891"/>
                    </a:cubicBezTo>
                    <a:lnTo>
                      <a:pt x="178308" y="271082"/>
                    </a:lnTo>
                    <a:cubicBezTo>
                      <a:pt x="179546" y="270129"/>
                      <a:pt x="180784" y="269272"/>
                      <a:pt x="182023" y="268319"/>
                    </a:cubicBezTo>
                    <a:cubicBezTo>
                      <a:pt x="184213" y="266224"/>
                      <a:pt x="186404" y="264128"/>
                      <a:pt x="188595" y="262033"/>
                    </a:cubicBezTo>
                    <a:cubicBezTo>
                      <a:pt x="199073" y="258128"/>
                      <a:pt x="199073" y="258128"/>
                      <a:pt x="197548" y="248031"/>
                    </a:cubicBezTo>
                    <a:cubicBezTo>
                      <a:pt x="193643" y="246793"/>
                      <a:pt x="189643" y="244793"/>
                      <a:pt x="185547" y="244507"/>
                    </a:cubicBezTo>
                    <a:cubicBezTo>
                      <a:pt x="182785" y="244316"/>
                      <a:pt x="179737" y="246507"/>
                      <a:pt x="176879" y="247555"/>
                    </a:cubicBezTo>
                    <a:cubicBezTo>
                      <a:pt x="176213" y="247650"/>
                      <a:pt x="175736" y="248031"/>
                      <a:pt x="175641" y="248793"/>
                    </a:cubicBezTo>
                    <a:cubicBezTo>
                      <a:pt x="173927" y="249174"/>
                      <a:pt x="172212" y="249650"/>
                      <a:pt x="170593" y="250031"/>
                    </a:cubicBezTo>
                    <a:lnTo>
                      <a:pt x="170783" y="250222"/>
                    </a:lnTo>
                    <a:cubicBezTo>
                      <a:pt x="168116" y="248031"/>
                      <a:pt x="165544" y="245840"/>
                      <a:pt x="162877" y="243745"/>
                    </a:cubicBezTo>
                    <a:cubicBezTo>
                      <a:pt x="160782" y="241459"/>
                      <a:pt x="159067" y="237744"/>
                      <a:pt x="155067" y="241173"/>
                    </a:cubicBezTo>
                    <a:cubicBezTo>
                      <a:pt x="152781" y="244793"/>
                      <a:pt x="150400" y="248317"/>
                      <a:pt x="148209" y="251746"/>
                    </a:cubicBezTo>
                    <a:cubicBezTo>
                      <a:pt x="147066" y="251174"/>
                      <a:pt x="146018" y="250698"/>
                      <a:pt x="144875" y="250127"/>
                    </a:cubicBezTo>
                    <a:lnTo>
                      <a:pt x="144970" y="250222"/>
                    </a:lnTo>
                    <a:cubicBezTo>
                      <a:pt x="144113" y="249365"/>
                      <a:pt x="143161" y="248412"/>
                      <a:pt x="142303" y="247460"/>
                    </a:cubicBezTo>
                    <a:lnTo>
                      <a:pt x="142399" y="247555"/>
                    </a:lnTo>
                    <a:cubicBezTo>
                      <a:pt x="143637" y="239554"/>
                      <a:pt x="135350" y="241078"/>
                      <a:pt x="130683" y="236696"/>
                    </a:cubicBezTo>
                    <a:cubicBezTo>
                      <a:pt x="139541" y="232220"/>
                      <a:pt x="138874" y="224123"/>
                      <a:pt x="139827" y="216694"/>
                    </a:cubicBezTo>
                    <a:lnTo>
                      <a:pt x="139732" y="216884"/>
                    </a:lnTo>
                    <a:cubicBezTo>
                      <a:pt x="140589" y="216027"/>
                      <a:pt x="141542" y="215170"/>
                      <a:pt x="142494" y="214217"/>
                    </a:cubicBezTo>
                    <a:lnTo>
                      <a:pt x="142399" y="214313"/>
                    </a:lnTo>
                    <a:cubicBezTo>
                      <a:pt x="143256" y="213360"/>
                      <a:pt x="144113" y="212503"/>
                      <a:pt x="145066" y="211550"/>
                    </a:cubicBezTo>
                    <a:lnTo>
                      <a:pt x="144970" y="211646"/>
                    </a:lnTo>
                    <a:cubicBezTo>
                      <a:pt x="149447" y="210884"/>
                      <a:pt x="150400" y="207740"/>
                      <a:pt x="150304" y="203835"/>
                    </a:cubicBezTo>
                    <a:lnTo>
                      <a:pt x="150209" y="203930"/>
                    </a:lnTo>
                    <a:cubicBezTo>
                      <a:pt x="153734" y="203359"/>
                      <a:pt x="158210" y="206026"/>
                      <a:pt x="160592" y="201168"/>
                    </a:cubicBezTo>
                    <a:lnTo>
                      <a:pt x="160496" y="201263"/>
                    </a:lnTo>
                    <a:cubicBezTo>
                      <a:pt x="165449" y="198977"/>
                      <a:pt x="163068" y="194786"/>
                      <a:pt x="162782" y="191357"/>
                    </a:cubicBezTo>
                    <a:cubicBezTo>
                      <a:pt x="162306" y="185928"/>
                      <a:pt x="161353" y="180594"/>
                      <a:pt x="160687" y="175260"/>
                    </a:cubicBezTo>
                    <a:lnTo>
                      <a:pt x="160496" y="175451"/>
                    </a:lnTo>
                    <a:cubicBezTo>
                      <a:pt x="165449" y="175451"/>
                      <a:pt x="170402" y="175451"/>
                      <a:pt x="175641" y="175451"/>
                    </a:cubicBezTo>
                    <a:cubicBezTo>
                      <a:pt x="171926" y="164973"/>
                      <a:pt x="168211" y="154591"/>
                      <a:pt x="164116" y="142970"/>
                    </a:cubicBezTo>
                    <a:cubicBezTo>
                      <a:pt x="159639" y="146209"/>
                      <a:pt x="155924" y="148876"/>
                      <a:pt x="152305" y="151543"/>
                    </a:cubicBezTo>
                    <a:cubicBezTo>
                      <a:pt x="150876" y="151067"/>
                      <a:pt x="148304" y="150400"/>
                      <a:pt x="148304" y="150019"/>
                    </a:cubicBezTo>
                    <a:cubicBezTo>
                      <a:pt x="148780" y="143828"/>
                      <a:pt x="149638" y="137732"/>
                      <a:pt x="150304" y="131540"/>
                    </a:cubicBezTo>
                    <a:cubicBezTo>
                      <a:pt x="151352" y="130778"/>
                      <a:pt x="152305" y="130112"/>
                      <a:pt x="153352" y="129350"/>
                    </a:cubicBezTo>
                    <a:cubicBezTo>
                      <a:pt x="163640" y="124968"/>
                      <a:pt x="174307" y="120968"/>
                      <a:pt x="176117" y="106109"/>
                    </a:cubicBezTo>
                    <a:cubicBezTo>
                      <a:pt x="166211" y="111062"/>
                      <a:pt x="159544" y="120682"/>
                      <a:pt x="148114" y="117920"/>
                    </a:cubicBezTo>
                    <a:cubicBezTo>
                      <a:pt x="148018" y="116396"/>
                      <a:pt x="147923" y="114872"/>
                      <a:pt x="147828" y="113348"/>
                    </a:cubicBezTo>
                    <a:lnTo>
                      <a:pt x="147733" y="113538"/>
                    </a:lnTo>
                    <a:cubicBezTo>
                      <a:pt x="149162" y="112776"/>
                      <a:pt x="151828" y="111824"/>
                      <a:pt x="151733" y="111443"/>
                    </a:cubicBezTo>
                    <a:cubicBezTo>
                      <a:pt x="150971" y="108204"/>
                      <a:pt x="150495" y="106204"/>
                      <a:pt x="154591" y="104299"/>
                    </a:cubicBezTo>
                    <a:cubicBezTo>
                      <a:pt x="157353" y="102965"/>
                      <a:pt x="158687" y="98489"/>
                      <a:pt x="160687" y="95441"/>
                    </a:cubicBezTo>
                    <a:lnTo>
                      <a:pt x="160496" y="95536"/>
                    </a:lnTo>
                    <a:cubicBezTo>
                      <a:pt x="166306" y="94488"/>
                      <a:pt x="169164" y="90869"/>
                      <a:pt x="169640" y="85154"/>
                    </a:cubicBezTo>
                    <a:cubicBezTo>
                      <a:pt x="170307" y="85058"/>
                      <a:pt x="170688" y="84677"/>
                      <a:pt x="170783" y="84011"/>
                    </a:cubicBezTo>
                    <a:cubicBezTo>
                      <a:pt x="171640" y="80201"/>
                      <a:pt x="172879" y="76486"/>
                      <a:pt x="173069" y="72676"/>
                    </a:cubicBezTo>
                    <a:cubicBezTo>
                      <a:pt x="173069" y="71628"/>
                      <a:pt x="169831" y="70485"/>
                      <a:pt x="168116" y="69437"/>
                    </a:cubicBezTo>
                    <a:lnTo>
                      <a:pt x="168402" y="69723"/>
                    </a:lnTo>
                    <a:cubicBezTo>
                      <a:pt x="168402" y="67056"/>
                      <a:pt x="168402" y="64484"/>
                      <a:pt x="168402" y="61817"/>
                    </a:cubicBezTo>
                    <a:lnTo>
                      <a:pt x="168307" y="62103"/>
                    </a:lnTo>
                    <a:cubicBezTo>
                      <a:pt x="171069" y="63341"/>
                      <a:pt x="173927" y="64484"/>
                      <a:pt x="177641" y="66104"/>
                    </a:cubicBezTo>
                    <a:cubicBezTo>
                      <a:pt x="176879" y="59817"/>
                      <a:pt x="176213" y="55055"/>
                      <a:pt x="175355" y="48863"/>
                    </a:cubicBezTo>
                    <a:cubicBezTo>
                      <a:pt x="178879" y="51245"/>
                      <a:pt x="180880" y="52578"/>
                      <a:pt x="183071" y="54102"/>
                    </a:cubicBezTo>
                    <a:cubicBezTo>
                      <a:pt x="185071" y="50673"/>
                      <a:pt x="186880" y="47339"/>
                      <a:pt x="188786" y="44006"/>
                    </a:cubicBezTo>
                    <a:lnTo>
                      <a:pt x="188690" y="43910"/>
                    </a:lnTo>
                    <a:cubicBezTo>
                      <a:pt x="191071" y="47816"/>
                      <a:pt x="193548" y="50292"/>
                      <a:pt x="198215" y="46482"/>
                    </a:cubicBezTo>
                    <a:cubicBezTo>
                      <a:pt x="202882" y="42672"/>
                      <a:pt x="200406" y="40577"/>
                      <a:pt x="196786" y="38481"/>
                    </a:cubicBezTo>
                    <a:lnTo>
                      <a:pt x="196882" y="38672"/>
                    </a:lnTo>
                    <a:cubicBezTo>
                      <a:pt x="197548" y="36767"/>
                      <a:pt x="197548" y="34100"/>
                      <a:pt x="198882" y="33242"/>
                    </a:cubicBezTo>
                    <a:cubicBezTo>
                      <a:pt x="202882" y="30575"/>
                      <a:pt x="202025" y="26861"/>
                      <a:pt x="202025" y="23241"/>
                    </a:cubicBezTo>
                    <a:lnTo>
                      <a:pt x="201835" y="23432"/>
                    </a:lnTo>
                    <a:cubicBezTo>
                      <a:pt x="203930" y="22574"/>
                      <a:pt x="206121" y="21622"/>
                      <a:pt x="208312" y="20669"/>
                    </a:cubicBezTo>
                    <a:cubicBezTo>
                      <a:pt x="209550" y="18574"/>
                      <a:pt x="210884" y="16478"/>
                      <a:pt x="212217" y="14288"/>
                    </a:cubicBezTo>
                    <a:cubicBezTo>
                      <a:pt x="215836" y="11716"/>
                      <a:pt x="218408" y="8668"/>
                      <a:pt x="217551" y="3810"/>
                    </a:cubicBezTo>
                    <a:lnTo>
                      <a:pt x="217456" y="4001"/>
                    </a:lnTo>
                    <a:cubicBezTo>
                      <a:pt x="218789" y="2667"/>
                      <a:pt x="220123" y="1334"/>
                      <a:pt x="221456" y="0"/>
                    </a:cubicBezTo>
                    <a:lnTo>
                      <a:pt x="221075" y="0"/>
                    </a:lnTo>
                    <a:cubicBezTo>
                      <a:pt x="223266" y="3524"/>
                      <a:pt x="225457" y="6953"/>
                      <a:pt x="227648" y="10478"/>
                    </a:cubicBezTo>
                    <a:lnTo>
                      <a:pt x="227552" y="10287"/>
                    </a:lnTo>
                    <a:cubicBezTo>
                      <a:pt x="229267" y="11049"/>
                      <a:pt x="230886" y="11811"/>
                      <a:pt x="232600" y="12668"/>
                    </a:cubicBezTo>
                    <a:cubicBezTo>
                      <a:pt x="233553" y="12002"/>
                      <a:pt x="234505" y="11335"/>
                      <a:pt x="235363" y="10763"/>
                    </a:cubicBezTo>
                    <a:cubicBezTo>
                      <a:pt x="237077" y="10668"/>
                      <a:pt x="238887" y="10668"/>
                      <a:pt x="240697" y="10573"/>
                    </a:cubicBezTo>
                    <a:lnTo>
                      <a:pt x="240411" y="10478"/>
                    </a:lnTo>
                    <a:cubicBezTo>
                      <a:pt x="241268" y="11430"/>
                      <a:pt x="242221" y="12287"/>
                      <a:pt x="243078" y="13240"/>
                    </a:cubicBezTo>
                    <a:lnTo>
                      <a:pt x="242983" y="13145"/>
                    </a:lnTo>
                    <a:cubicBezTo>
                      <a:pt x="243935" y="14288"/>
                      <a:pt x="244792" y="16383"/>
                      <a:pt x="245936" y="16478"/>
                    </a:cubicBezTo>
                    <a:cubicBezTo>
                      <a:pt x="254032" y="17336"/>
                      <a:pt x="262128" y="17812"/>
                      <a:pt x="270129" y="18479"/>
                    </a:cubicBezTo>
                    <a:lnTo>
                      <a:pt x="270034" y="18288"/>
                    </a:lnTo>
                    <a:cubicBezTo>
                      <a:pt x="274511" y="19526"/>
                      <a:pt x="278987" y="20860"/>
                      <a:pt x="284512" y="22384"/>
                    </a:cubicBezTo>
                    <a:cubicBezTo>
                      <a:pt x="283655" y="26670"/>
                      <a:pt x="282607" y="31433"/>
                      <a:pt x="281654" y="36195"/>
                    </a:cubicBezTo>
                    <a:lnTo>
                      <a:pt x="281845" y="36005"/>
                    </a:lnTo>
                    <a:cubicBezTo>
                      <a:pt x="270700" y="35052"/>
                      <a:pt x="261461" y="39338"/>
                      <a:pt x="253365" y="46482"/>
                    </a:cubicBezTo>
                    <a:lnTo>
                      <a:pt x="253460" y="46387"/>
                    </a:lnTo>
                    <a:cubicBezTo>
                      <a:pt x="250793" y="48101"/>
                      <a:pt x="248221" y="49911"/>
                      <a:pt x="245650" y="51626"/>
                    </a:cubicBezTo>
                    <a:lnTo>
                      <a:pt x="245840" y="51530"/>
                    </a:lnTo>
                    <a:cubicBezTo>
                      <a:pt x="243173" y="52388"/>
                      <a:pt x="240602" y="53340"/>
                      <a:pt x="237934" y="54197"/>
                    </a:cubicBezTo>
                    <a:lnTo>
                      <a:pt x="238030" y="54102"/>
                    </a:lnTo>
                    <a:cubicBezTo>
                      <a:pt x="233648" y="54388"/>
                      <a:pt x="229267" y="54674"/>
                      <a:pt x="224980" y="54959"/>
                    </a:cubicBezTo>
                    <a:cubicBezTo>
                      <a:pt x="224695" y="55721"/>
                      <a:pt x="224409" y="56483"/>
                      <a:pt x="224123" y="57245"/>
                    </a:cubicBezTo>
                    <a:cubicBezTo>
                      <a:pt x="226981" y="58865"/>
                      <a:pt x="229838" y="60579"/>
                      <a:pt x="232791" y="62198"/>
                    </a:cubicBezTo>
                    <a:lnTo>
                      <a:pt x="232791" y="61913"/>
                    </a:lnTo>
                    <a:cubicBezTo>
                      <a:pt x="232791" y="62865"/>
                      <a:pt x="232791" y="63818"/>
                      <a:pt x="232886" y="64770"/>
                    </a:cubicBezTo>
                    <a:lnTo>
                      <a:pt x="232315" y="65723"/>
                    </a:lnTo>
                    <a:cubicBezTo>
                      <a:pt x="230791" y="66961"/>
                      <a:pt x="229267" y="68199"/>
                      <a:pt x="227743" y="69533"/>
                    </a:cubicBezTo>
                    <a:lnTo>
                      <a:pt x="227838" y="69437"/>
                    </a:lnTo>
                    <a:cubicBezTo>
                      <a:pt x="226123" y="72104"/>
                      <a:pt x="224314" y="74676"/>
                      <a:pt x="222599" y="77343"/>
                    </a:cubicBezTo>
                    <a:lnTo>
                      <a:pt x="222694" y="77153"/>
                    </a:lnTo>
                    <a:cubicBezTo>
                      <a:pt x="218313" y="76676"/>
                      <a:pt x="217075" y="79534"/>
                      <a:pt x="215455" y="84392"/>
                    </a:cubicBezTo>
                    <a:cubicBezTo>
                      <a:pt x="221171" y="84011"/>
                      <a:pt x="225647" y="83725"/>
                      <a:pt x="230029" y="83344"/>
                    </a:cubicBezTo>
                    <a:cubicBezTo>
                      <a:pt x="240506" y="82296"/>
                      <a:pt x="250984" y="81248"/>
                      <a:pt x="261461" y="80105"/>
                    </a:cubicBezTo>
                    <a:lnTo>
                      <a:pt x="260699" y="80105"/>
                    </a:lnTo>
                    <a:cubicBezTo>
                      <a:pt x="262509" y="80963"/>
                      <a:pt x="264223" y="81915"/>
                      <a:pt x="266033" y="82772"/>
                    </a:cubicBezTo>
                    <a:lnTo>
                      <a:pt x="265843" y="82677"/>
                    </a:lnTo>
                    <a:cubicBezTo>
                      <a:pt x="277273" y="87059"/>
                      <a:pt x="288798" y="91440"/>
                      <a:pt x="301371" y="96298"/>
                    </a:cubicBezTo>
                    <a:cubicBezTo>
                      <a:pt x="300800" y="101251"/>
                      <a:pt x="300038" y="107347"/>
                      <a:pt x="299275" y="113443"/>
                    </a:cubicBezTo>
                    <a:lnTo>
                      <a:pt x="299371" y="113348"/>
                    </a:lnTo>
                    <a:cubicBezTo>
                      <a:pt x="298513" y="114300"/>
                      <a:pt x="297561" y="115157"/>
                      <a:pt x="296704" y="116015"/>
                    </a:cubicBezTo>
                    <a:lnTo>
                      <a:pt x="296894" y="115919"/>
                    </a:lnTo>
                    <a:cubicBezTo>
                      <a:pt x="295084" y="116872"/>
                      <a:pt x="293370" y="117729"/>
                      <a:pt x="291560" y="118682"/>
                    </a:cubicBezTo>
                    <a:lnTo>
                      <a:pt x="291655" y="118586"/>
                    </a:lnTo>
                    <a:cubicBezTo>
                      <a:pt x="290798" y="119539"/>
                      <a:pt x="289846" y="120396"/>
                      <a:pt x="288893" y="121349"/>
                    </a:cubicBezTo>
                    <a:lnTo>
                      <a:pt x="289084" y="121253"/>
                    </a:lnTo>
                    <a:cubicBezTo>
                      <a:pt x="288131" y="122206"/>
                      <a:pt x="287274" y="123063"/>
                      <a:pt x="286321" y="124016"/>
                    </a:cubicBezTo>
                    <a:lnTo>
                      <a:pt x="286512" y="123825"/>
                    </a:lnTo>
                    <a:cubicBezTo>
                      <a:pt x="285655" y="125635"/>
                      <a:pt x="284702" y="127349"/>
                      <a:pt x="283750" y="129159"/>
                    </a:cubicBezTo>
                    <a:lnTo>
                      <a:pt x="283940" y="128969"/>
                    </a:lnTo>
                    <a:cubicBezTo>
                      <a:pt x="282988" y="130112"/>
                      <a:pt x="282035" y="131350"/>
                      <a:pt x="280988" y="132493"/>
                    </a:cubicBezTo>
                    <a:lnTo>
                      <a:pt x="281369" y="132779"/>
                    </a:lnTo>
                    <a:cubicBezTo>
                      <a:pt x="280035" y="134112"/>
                      <a:pt x="278702" y="135446"/>
                      <a:pt x="277368" y="136779"/>
                    </a:cubicBezTo>
                    <a:cubicBezTo>
                      <a:pt x="276701" y="136874"/>
                      <a:pt x="276320" y="137255"/>
                      <a:pt x="276225" y="138017"/>
                    </a:cubicBezTo>
                    <a:cubicBezTo>
                      <a:pt x="275273" y="139351"/>
                      <a:pt x="274415" y="140684"/>
                      <a:pt x="273463" y="142018"/>
                    </a:cubicBezTo>
                    <a:lnTo>
                      <a:pt x="273558" y="141827"/>
                    </a:lnTo>
                    <a:cubicBezTo>
                      <a:pt x="272701" y="142685"/>
                      <a:pt x="271748" y="143637"/>
                      <a:pt x="270796" y="144494"/>
                    </a:cubicBezTo>
                    <a:lnTo>
                      <a:pt x="270891" y="144399"/>
                    </a:lnTo>
                    <a:cubicBezTo>
                      <a:pt x="269938" y="145256"/>
                      <a:pt x="269081" y="146209"/>
                      <a:pt x="268129" y="147066"/>
                    </a:cubicBezTo>
                    <a:lnTo>
                      <a:pt x="268224" y="146971"/>
                    </a:lnTo>
                    <a:cubicBezTo>
                      <a:pt x="267367" y="147923"/>
                      <a:pt x="266414" y="148781"/>
                      <a:pt x="265462" y="149733"/>
                    </a:cubicBezTo>
                    <a:lnTo>
                      <a:pt x="265652" y="149543"/>
                    </a:lnTo>
                    <a:cubicBezTo>
                      <a:pt x="263842" y="150495"/>
                      <a:pt x="262128" y="151352"/>
                      <a:pt x="260318" y="152305"/>
                    </a:cubicBezTo>
                    <a:lnTo>
                      <a:pt x="260509" y="152210"/>
                    </a:lnTo>
                    <a:cubicBezTo>
                      <a:pt x="259175" y="153067"/>
                      <a:pt x="257842" y="154019"/>
                      <a:pt x="256508" y="154972"/>
                    </a:cubicBezTo>
                    <a:cubicBezTo>
                      <a:pt x="255842" y="155067"/>
                      <a:pt x="255461" y="155448"/>
                      <a:pt x="255270" y="156115"/>
                    </a:cubicBezTo>
                    <a:cubicBezTo>
                      <a:pt x="249079" y="157353"/>
                      <a:pt x="242983" y="158782"/>
                      <a:pt x="236792" y="159830"/>
                    </a:cubicBezTo>
                    <a:cubicBezTo>
                      <a:pt x="233267" y="160401"/>
                      <a:pt x="229267" y="159449"/>
                      <a:pt x="227171" y="165164"/>
                    </a:cubicBezTo>
                    <a:cubicBezTo>
                      <a:pt x="232600" y="166211"/>
                      <a:pt x="237554" y="167164"/>
                      <a:pt x="242411" y="168212"/>
                    </a:cubicBezTo>
                    <a:lnTo>
                      <a:pt x="242221" y="168021"/>
                    </a:lnTo>
                    <a:cubicBezTo>
                      <a:pt x="243935" y="169831"/>
                      <a:pt x="245745" y="171545"/>
                      <a:pt x="247459" y="173355"/>
                    </a:cubicBezTo>
                    <a:lnTo>
                      <a:pt x="247364" y="173260"/>
                    </a:lnTo>
                    <a:cubicBezTo>
                      <a:pt x="247174" y="174022"/>
                      <a:pt x="247174" y="174879"/>
                      <a:pt x="247364" y="175641"/>
                    </a:cubicBezTo>
                    <a:lnTo>
                      <a:pt x="247459" y="175546"/>
                    </a:lnTo>
                    <a:cubicBezTo>
                      <a:pt x="243173" y="175546"/>
                      <a:pt x="238982" y="175546"/>
                      <a:pt x="234696" y="175546"/>
                    </a:cubicBezTo>
                    <a:cubicBezTo>
                      <a:pt x="230315" y="175546"/>
                      <a:pt x="226219" y="176308"/>
                      <a:pt x="224123" y="180880"/>
                    </a:cubicBezTo>
                    <a:lnTo>
                      <a:pt x="224314" y="180689"/>
                    </a:lnTo>
                    <a:cubicBezTo>
                      <a:pt x="220027" y="179261"/>
                      <a:pt x="215741" y="177641"/>
                      <a:pt x="211360" y="176594"/>
                    </a:cubicBezTo>
                    <a:cubicBezTo>
                      <a:pt x="208979" y="176022"/>
                      <a:pt x="206311" y="176498"/>
                      <a:pt x="202692" y="176498"/>
                    </a:cubicBezTo>
                    <a:cubicBezTo>
                      <a:pt x="206883" y="184023"/>
                      <a:pt x="212027" y="187738"/>
                      <a:pt x="218980" y="188881"/>
                    </a:cubicBezTo>
                    <a:lnTo>
                      <a:pt x="218980" y="188786"/>
                    </a:lnTo>
                    <a:cubicBezTo>
                      <a:pt x="220790" y="189738"/>
                      <a:pt x="222504" y="190595"/>
                      <a:pt x="224314" y="191453"/>
                    </a:cubicBezTo>
                    <a:lnTo>
                      <a:pt x="224219" y="191357"/>
                    </a:lnTo>
                    <a:cubicBezTo>
                      <a:pt x="226028" y="195834"/>
                      <a:pt x="229838" y="193548"/>
                      <a:pt x="232791" y="193739"/>
                    </a:cubicBezTo>
                    <a:cubicBezTo>
                      <a:pt x="236029" y="193929"/>
                      <a:pt x="239363" y="193834"/>
                      <a:pt x="242602" y="193929"/>
                    </a:cubicBezTo>
                    <a:cubicBezTo>
                      <a:pt x="243840" y="195644"/>
                      <a:pt x="244983" y="197263"/>
                      <a:pt x="246221" y="198977"/>
                    </a:cubicBezTo>
                    <a:cubicBezTo>
                      <a:pt x="247555" y="199930"/>
                      <a:pt x="248793" y="200787"/>
                      <a:pt x="250127" y="201740"/>
                    </a:cubicBezTo>
                    <a:lnTo>
                      <a:pt x="249936" y="201549"/>
                    </a:lnTo>
                    <a:cubicBezTo>
                      <a:pt x="250888" y="202883"/>
                      <a:pt x="251746" y="204216"/>
                      <a:pt x="252698" y="205454"/>
                    </a:cubicBezTo>
                    <a:cubicBezTo>
                      <a:pt x="252794" y="206216"/>
                      <a:pt x="253175" y="206597"/>
                      <a:pt x="253936" y="206693"/>
                    </a:cubicBezTo>
                    <a:cubicBezTo>
                      <a:pt x="255270" y="207645"/>
                      <a:pt x="256508" y="208502"/>
                      <a:pt x="257842" y="209455"/>
                    </a:cubicBezTo>
                    <a:lnTo>
                      <a:pt x="257651" y="209360"/>
                    </a:lnTo>
                    <a:cubicBezTo>
                      <a:pt x="258509" y="210312"/>
                      <a:pt x="259461" y="211169"/>
                      <a:pt x="260413" y="212122"/>
                    </a:cubicBezTo>
                    <a:lnTo>
                      <a:pt x="260223" y="211931"/>
                    </a:lnTo>
                    <a:cubicBezTo>
                      <a:pt x="261080" y="213741"/>
                      <a:pt x="262033" y="215456"/>
                      <a:pt x="262890" y="217265"/>
                    </a:cubicBezTo>
                    <a:lnTo>
                      <a:pt x="262795" y="217170"/>
                    </a:lnTo>
                    <a:cubicBezTo>
                      <a:pt x="264986" y="226314"/>
                      <a:pt x="267462" y="235649"/>
                      <a:pt x="264128" y="244793"/>
                    </a:cubicBezTo>
                    <a:cubicBezTo>
                      <a:pt x="260794" y="253937"/>
                      <a:pt x="259747" y="263366"/>
                      <a:pt x="261461" y="272606"/>
                    </a:cubicBezTo>
                    <a:cubicBezTo>
                      <a:pt x="263080" y="281273"/>
                      <a:pt x="260318" y="290513"/>
                      <a:pt x="265462" y="298514"/>
                    </a:cubicBezTo>
                    <a:cubicBezTo>
                      <a:pt x="267462" y="301943"/>
                      <a:pt x="269367" y="305657"/>
                      <a:pt x="274320" y="304895"/>
                    </a:cubicBezTo>
                    <a:cubicBezTo>
                      <a:pt x="276511" y="305753"/>
                      <a:pt x="278702" y="306705"/>
                      <a:pt x="280892" y="307562"/>
                    </a:cubicBezTo>
                    <a:lnTo>
                      <a:pt x="281273" y="306991"/>
                    </a:lnTo>
                    <a:cubicBezTo>
                      <a:pt x="282130" y="307848"/>
                      <a:pt x="283083" y="308801"/>
                      <a:pt x="284036" y="309658"/>
                    </a:cubicBezTo>
                    <a:lnTo>
                      <a:pt x="283940" y="309563"/>
                    </a:lnTo>
                    <a:cubicBezTo>
                      <a:pt x="286607" y="317373"/>
                      <a:pt x="289179" y="325088"/>
                      <a:pt x="291846" y="332899"/>
                    </a:cubicBezTo>
                    <a:lnTo>
                      <a:pt x="291751" y="332708"/>
                    </a:lnTo>
                    <a:cubicBezTo>
                      <a:pt x="292036" y="338519"/>
                      <a:pt x="292417" y="344234"/>
                      <a:pt x="292513" y="350044"/>
                    </a:cubicBezTo>
                    <a:cubicBezTo>
                      <a:pt x="292608" y="354616"/>
                      <a:pt x="292227" y="359188"/>
                      <a:pt x="292132" y="363855"/>
                    </a:cubicBezTo>
                    <a:cubicBezTo>
                      <a:pt x="288607" y="363188"/>
                      <a:pt x="284988" y="362426"/>
                      <a:pt x="281464" y="361950"/>
                    </a:cubicBezTo>
                    <a:cubicBezTo>
                      <a:pt x="275654" y="361188"/>
                      <a:pt x="269653" y="357664"/>
                      <a:pt x="262509" y="363188"/>
                    </a:cubicBezTo>
                    <a:cubicBezTo>
                      <a:pt x="267653" y="365189"/>
                      <a:pt x="271463" y="367284"/>
                      <a:pt x="275558" y="368046"/>
                    </a:cubicBezTo>
                    <a:cubicBezTo>
                      <a:pt x="282130" y="369189"/>
                      <a:pt x="286226" y="372713"/>
                      <a:pt x="288798" y="378714"/>
                    </a:cubicBezTo>
                    <a:cubicBezTo>
                      <a:pt x="289369" y="380048"/>
                      <a:pt x="290798" y="380905"/>
                      <a:pt x="291846" y="381953"/>
                    </a:cubicBezTo>
                    <a:lnTo>
                      <a:pt x="291751" y="381857"/>
                    </a:lnTo>
                    <a:cubicBezTo>
                      <a:pt x="292513" y="386810"/>
                      <a:pt x="293084" y="391763"/>
                      <a:pt x="293942" y="396716"/>
                    </a:cubicBezTo>
                    <a:cubicBezTo>
                      <a:pt x="294799" y="402050"/>
                      <a:pt x="295942" y="407384"/>
                      <a:pt x="296894" y="412623"/>
                    </a:cubicBezTo>
                    <a:lnTo>
                      <a:pt x="297085" y="412528"/>
                    </a:lnTo>
                    <a:cubicBezTo>
                      <a:pt x="295275" y="413385"/>
                      <a:pt x="293561" y="414338"/>
                      <a:pt x="291846" y="415195"/>
                    </a:cubicBezTo>
                    <a:lnTo>
                      <a:pt x="292036" y="415100"/>
                    </a:lnTo>
                    <a:cubicBezTo>
                      <a:pt x="289846" y="416052"/>
                      <a:pt x="287655" y="416909"/>
                      <a:pt x="285464" y="417862"/>
                    </a:cubicBezTo>
                    <a:cubicBezTo>
                      <a:pt x="283273" y="420910"/>
                      <a:pt x="281083" y="423958"/>
                      <a:pt x="278892" y="427006"/>
                    </a:cubicBezTo>
                    <a:cubicBezTo>
                      <a:pt x="278511" y="433388"/>
                      <a:pt x="284607" y="429863"/>
                      <a:pt x="286798" y="432245"/>
                    </a:cubicBezTo>
                    <a:cubicBezTo>
                      <a:pt x="286893" y="432911"/>
                      <a:pt x="287274" y="433292"/>
                      <a:pt x="287941" y="433388"/>
                    </a:cubicBezTo>
                    <a:cubicBezTo>
                      <a:pt x="290894" y="437007"/>
                      <a:pt x="293846" y="437579"/>
                      <a:pt x="296799" y="433483"/>
                    </a:cubicBezTo>
                    <a:cubicBezTo>
                      <a:pt x="298704" y="432435"/>
                      <a:pt x="300609" y="431387"/>
                      <a:pt x="302419" y="430340"/>
                    </a:cubicBezTo>
                    <a:cubicBezTo>
                      <a:pt x="307848" y="430625"/>
                      <a:pt x="313373" y="430816"/>
                      <a:pt x="318802" y="431102"/>
                    </a:cubicBezTo>
                    <a:lnTo>
                      <a:pt x="318802" y="430816"/>
                    </a:lnTo>
                    <a:cubicBezTo>
                      <a:pt x="320135" y="431673"/>
                      <a:pt x="321469" y="432626"/>
                      <a:pt x="322802" y="433483"/>
                    </a:cubicBezTo>
                    <a:lnTo>
                      <a:pt x="322612" y="433388"/>
                    </a:lnTo>
                    <a:cubicBezTo>
                      <a:pt x="324421" y="434721"/>
                      <a:pt x="326136" y="436055"/>
                      <a:pt x="327946" y="437388"/>
                    </a:cubicBezTo>
                    <a:cubicBezTo>
                      <a:pt x="330041" y="439484"/>
                      <a:pt x="332137" y="441579"/>
                      <a:pt x="334232" y="443675"/>
                    </a:cubicBezTo>
                    <a:cubicBezTo>
                      <a:pt x="335566" y="445484"/>
                      <a:pt x="336899" y="447199"/>
                      <a:pt x="338138" y="449009"/>
                    </a:cubicBezTo>
                    <a:lnTo>
                      <a:pt x="338042" y="448913"/>
                    </a:lnTo>
                    <a:cubicBezTo>
                      <a:pt x="338042" y="455771"/>
                      <a:pt x="338042" y="462629"/>
                      <a:pt x="338042" y="469487"/>
                    </a:cubicBezTo>
                    <a:lnTo>
                      <a:pt x="338138" y="469297"/>
                    </a:lnTo>
                    <a:cubicBezTo>
                      <a:pt x="337185" y="471964"/>
                      <a:pt x="336328" y="474536"/>
                      <a:pt x="335375" y="477203"/>
                    </a:cubicBezTo>
                    <a:lnTo>
                      <a:pt x="335471" y="477012"/>
                    </a:lnTo>
                    <a:cubicBezTo>
                      <a:pt x="334613" y="478822"/>
                      <a:pt x="333661" y="480536"/>
                      <a:pt x="332804" y="482346"/>
                    </a:cubicBezTo>
                    <a:lnTo>
                      <a:pt x="332899" y="482156"/>
                    </a:lnTo>
                    <a:cubicBezTo>
                      <a:pt x="332042" y="483965"/>
                      <a:pt x="331089" y="485680"/>
                      <a:pt x="330232" y="487490"/>
                    </a:cubicBezTo>
                    <a:lnTo>
                      <a:pt x="330327" y="487299"/>
                    </a:lnTo>
                    <a:cubicBezTo>
                      <a:pt x="326422" y="489395"/>
                      <a:pt x="320992" y="489490"/>
                      <a:pt x="319945" y="495205"/>
                    </a:cubicBezTo>
                    <a:lnTo>
                      <a:pt x="320135" y="495110"/>
                    </a:lnTo>
                    <a:cubicBezTo>
                      <a:pt x="318325" y="496062"/>
                      <a:pt x="316611" y="496919"/>
                      <a:pt x="314801" y="497872"/>
                    </a:cubicBezTo>
                    <a:lnTo>
                      <a:pt x="314992" y="497681"/>
                    </a:lnTo>
                    <a:cubicBezTo>
                      <a:pt x="314039" y="498634"/>
                      <a:pt x="313182" y="499491"/>
                      <a:pt x="312230" y="500444"/>
                    </a:cubicBezTo>
                    <a:lnTo>
                      <a:pt x="312325" y="500253"/>
                    </a:lnTo>
                    <a:cubicBezTo>
                      <a:pt x="307467" y="501110"/>
                      <a:pt x="302514" y="501968"/>
                      <a:pt x="296704" y="503015"/>
                    </a:cubicBezTo>
                    <a:cubicBezTo>
                      <a:pt x="296704" y="506825"/>
                      <a:pt x="296704" y="510064"/>
                      <a:pt x="296704" y="513302"/>
                    </a:cubicBezTo>
                    <a:lnTo>
                      <a:pt x="296894" y="513112"/>
                    </a:lnTo>
                    <a:cubicBezTo>
                      <a:pt x="296037" y="513969"/>
                      <a:pt x="295084" y="514922"/>
                      <a:pt x="294227" y="515779"/>
                    </a:cubicBezTo>
                    <a:lnTo>
                      <a:pt x="294323" y="515684"/>
                    </a:lnTo>
                    <a:cubicBezTo>
                      <a:pt x="289179" y="517493"/>
                      <a:pt x="282797" y="515588"/>
                      <a:pt x="278797" y="520922"/>
                    </a:cubicBezTo>
                    <a:lnTo>
                      <a:pt x="278797" y="520827"/>
                    </a:lnTo>
                    <a:cubicBezTo>
                      <a:pt x="276415" y="521113"/>
                      <a:pt x="274130" y="521399"/>
                      <a:pt x="268796" y="521970"/>
                    </a:cubicBezTo>
                    <a:cubicBezTo>
                      <a:pt x="275368" y="526161"/>
                      <a:pt x="279749" y="528828"/>
                      <a:pt x="284036" y="531590"/>
                    </a:cubicBezTo>
                    <a:lnTo>
                      <a:pt x="283845" y="531400"/>
                    </a:lnTo>
                    <a:cubicBezTo>
                      <a:pt x="290036" y="537496"/>
                      <a:pt x="297752" y="532924"/>
                      <a:pt x="304609" y="534162"/>
                    </a:cubicBezTo>
                    <a:lnTo>
                      <a:pt x="304419" y="533972"/>
                    </a:lnTo>
                    <a:cubicBezTo>
                      <a:pt x="303562" y="539115"/>
                      <a:pt x="302705" y="544259"/>
                      <a:pt x="301847" y="549307"/>
                    </a:cubicBezTo>
                    <a:lnTo>
                      <a:pt x="302038" y="549116"/>
                    </a:lnTo>
                    <a:cubicBezTo>
                      <a:pt x="301085" y="550069"/>
                      <a:pt x="300228" y="550926"/>
                      <a:pt x="299275" y="551879"/>
                    </a:cubicBezTo>
                    <a:lnTo>
                      <a:pt x="299466" y="551688"/>
                    </a:lnTo>
                    <a:cubicBezTo>
                      <a:pt x="298513" y="552545"/>
                      <a:pt x="297656" y="553498"/>
                      <a:pt x="296704" y="554355"/>
                    </a:cubicBezTo>
                    <a:lnTo>
                      <a:pt x="296894" y="554165"/>
                    </a:lnTo>
                    <a:cubicBezTo>
                      <a:pt x="295084" y="555022"/>
                      <a:pt x="293370" y="555974"/>
                      <a:pt x="291560" y="556832"/>
                    </a:cubicBezTo>
                    <a:lnTo>
                      <a:pt x="291655" y="556736"/>
                    </a:lnTo>
                    <a:cubicBezTo>
                      <a:pt x="288322" y="557022"/>
                      <a:pt x="284988" y="557403"/>
                      <a:pt x="281654" y="557689"/>
                    </a:cubicBezTo>
                    <a:cubicBezTo>
                      <a:pt x="268700" y="559118"/>
                      <a:pt x="255746" y="560451"/>
                      <a:pt x="242792" y="561880"/>
                    </a:cubicBezTo>
                    <a:lnTo>
                      <a:pt x="242983" y="562070"/>
                    </a:lnTo>
                    <a:cubicBezTo>
                      <a:pt x="242125" y="561118"/>
                      <a:pt x="241173" y="560261"/>
                      <a:pt x="240221" y="559308"/>
                    </a:cubicBezTo>
                    <a:lnTo>
                      <a:pt x="240411" y="559499"/>
                    </a:lnTo>
                    <a:cubicBezTo>
                      <a:pt x="240602" y="554069"/>
                      <a:pt x="237649" y="551688"/>
                      <a:pt x="232600" y="551593"/>
                    </a:cubicBezTo>
                    <a:cubicBezTo>
                      <a:pt x="226600" y="551498"/>
                      <a:pt x="220599" y="551593"/>
                      <a:pt x="214598" y="551498"/>
                    </a:cubicBezTo>
                    <a:cubicBezTo>
                      <a:pt x="213931" y="551498"/>
                      <a:pt x="213169" y="551117"/>
                      <a:pt x="212312" y="550831"/>
                    </a:cubicBezTo>
                    <a:cubicBezTo>
                      <a:pt x="213646" y="548926"/>
                      <a:pt x="214884" y="547021"/>
                      <a:pt x="216122" y="545306"/>
                    </a:cubicBezTo>
                    <a:cubicBezTo>
                      <a:pt x="208598" y="534829"/>
                      <a:pt x="193357" y="543592"/>
                      <a:pt x="187928" y="531590"/>
                    </a:cubicBezTo>
                    <a:cubicBezTo>
                      <a:pt x="185261" y="534448"/>
                      <a:pt x="183547" y="537972"/>
                      <a:pt x="181451" y="538258"/>
                    </a:cubicBezTo>
                    <a:cubicBezTo>
                      <a:pt x="174498" y="539115"/>
                      <a:pt x="167259" y="542258"/>
                      <a:pt x="160496" y="536924"/>
                    </a:cubicBezTo>
                    <a:cubicBezTo>
                      <a:pt x="158972" y="535686"/>
                      <a:pt x="155924" y="536448"/>
                      <a:pt x="153638" y="536258"/>
                    </a:cubicBezTo>
                    <a:cubicBezTo>
                      <a:pt x="153257" y="539496"/>
                      <a:pt x="152971" y="541877"/>
                      <a:pt x="152686" y="544259"/>
                    </a:cubicBezTo>
                    <a:cubicBezTo>
                      <a:pt x="146209" y="543211"/>
                      <a:pt x="139732" y="542068"/>
                      <a:pt x="133636" y="541115"/>
                    </a:cubicBezTo>
                    <a:cubicBezTo>
                      <a:pt x="132112" y="538925"/>
                      <a:pt x="130778" y="536924"/>
                      <a:pt x="129445" y="534924"/>
                    </a:cubicBezTo>
                    <a:cubicBezTo>
                      <a:pt x="129254" y="534257"/>
                      <a:pt x="128873" y="533876"/>
                      <a:pt x="128206" y="533686"/>
                    </a:cubicBezTo>
                    <a:cubicBezTo>
                      <a:pt x="124682" y="527304"/>
                      <a:pt x="118491" y="528638"/>
                      <a:pt x="112871" y="528257"/>
                    </a:cubicBezTo>
                    <a:lnTo>
                      <a:pt x="112776" y="528542"/>
                    </a:lnTo>
                    <a:cubicBezTo>
                      <a:pt x="109061" y="521494"/>
                      <a:pt x="101251" y="525494"/>
                      <a:pt x="96107" y="520827"/>
                    </a:cubicBezTo>
                    <a:cubicBezTo>
                      <a:pt x="95917" y="523589"/>
                      <a:pt x="95821" y="524732"/>
                      <a:pt x="95726" y="525971"/>
                    </a:cubicBezTo>
                    <a:lnTo>
                      <a:pt x="95821" y="525875"/>
                    </a:lnTo>
                    <a:cubicBezTo>
                      <a:pt x="94964" y="526828"/>
                      <a:pt x="94012" y="527685"/>
                      <a:pt x="93154" y="528638"/>
                    </a:cubicBezTo>
                    <a:lnTo>
                      <a:pt x="93250" y="528542"/>
                    </a:lnTo>
                    <a:cubicBezTo>
                      <a:pt x="92297" y="530352"/>
                      <a:pt x="91440" y="532067"/>
                      <a:pt x="90488" y="533876"/>
                    </a:cubicBezTo>
                    <a:lnTo>
                      <a:pt x="90583" y="533781"/>
                    </a:lnTo>
                    <a:cubicBezTo>
                      <a:pt x="89630" y="535591"/>
                      <a:pt x="88773" y="537305"/>
                      <a:pt x="87820" y="539020"/>
                    </a:cubicBezTo>
                    <a:lnTo>
                      <a:pt x="88011" y="538829"/>
                    </a:lnTo>
                    <a:cubicBezTo>
                      <a:pt x="86677" y="539782"/>
                      <a:pt x="85344" y="540639"/>
                      <a:pt x="84011" y="541592"/>
                    </a:cubicBezTo>
                    <a:cubicBezTo>
                      <a:pt x="83344" y="541687"/>
                      <a:pt x="82963" y="542068"/>
                      <a:pt x="82867" y="542830"/>
                    </a:cubicBezTo>
                    <a:cubicBezTo>
                      <a:pt x="79534" y="547592"/>
                      <a:pt x="75533" y="543878"/>
                      <a:pt x="71818" y="543782"/>
                    </a:cubicBezTo>
                    <a:lnTo>
                      <a:pt x="71438" y="544163"/>
                    </a:lnTo>
                    <a:cubicBezTo>
                      <a:pt x="69247" y="543306"/>
                      <a:pt x="67056" y="542354"/>
                      <a:pt x="64865" y="541496"/>
                    </a:cubicBezTo>
                    <a:lnTo>
                      <a:pt x="65056" y="541592"/>
                    </a:lnTo>
                    <a:cubicBezTo>
                      <a:pt x="63913" y="538544"/>
                      <a:pt x="62770" y="535400"/>
                      <a:pt x="61913" y="533210"/>
                    </a:cubicBezTo>
                    <a:cubicBezTo>
                      <a:pt x="58960" y="533400"/>
                      <a:pt x="56769" y="533591"/>
                      <a:pt x="54578" y="533781"/>
                    </a:cubicBezTo>
                    <a:lnTo>
                      <a:pt x="54673" y="533876"/>
                    </a:lnTo>
                    <a:cubicBezTo>
                      <a:pt x="48101" y="529781"/>
                      <a:pt x="41243" y="527399"/>
                      <a:pt x="33623" y="530447"/>
                    </a:cubicBezTo>
                    <a:cubicBezTo>
                      <a:pt x="29242" y="532162"/>
                      <a:pt x="26289" y="530543"/>
                      <a:pt x="24003" y="526828"/>
                    </a:cubicBezTo>
                    <a:cubicBezTo>
                      <a:pt x="22955" y="526637"/>
                      <a:pt x="22003" y="526447"/>
                      <a:pt x="21050" y="526256"/>
                    </a:cubicBezTo>
                    <a:cubicBezTo>
                      <a:pt x="20098" y="527971"/>
                      <a:pt x="19145" y="529590"/>
                      <a:pt x="18193" y="531305"/>
                    </a:cubicBezTo>
                    <a:lnTo>
                      <a:pt x="18383" y="531114"/>
                    </a:lnTo>
                    <a:cubicBezTo>
                      <a:pt x="14859" y="531114"/>
                      <a:pt x="13144" y="533019"/>
                      <a:pt x="13049" y="536448"/>
                    </a:cubicBezTo>
                    <a:lnTo>
                      <a:pt x="13240" y="536258"/>
                    </a:lnTo>
                    <a:cubicBezTo>
                      <a:pt x="11049" y="535877"/>
                      <a:pt x="8287" y="536448"/>
                      <a:pt x="8287" y="532638"/>
                    </a:cubicBezTo>
                    <a:cubicBezTo>
                      <a:pt x="8382" y="526923"/>
                      <a:pt x="4381" y="526256"/>
                      <a:pt x="0" y="526256"/>
                    </a:cubicBezTo>
                    <a:cubicBezTo>
                      <a:pt x="381" y="525494"/>
                      <a:pt x="476" y="524637"/>
                      <a:pt x="381" y="523780"/>
                    </a:cubicBezTo>
                    <a:cubicBezTo>
                      <a:pt x="4572" y="523589"/>
                      <a:pt x="8858" y="523399"/>
                      <a:pt x="13049" y="523113"/>
                    </a:cubicBezTo>
                    <a:cubicBezTo>
                      <a:pt x="15716" y="521494"/>
                      <a:pt x="18478" y="519970"/>
                      <a:pt x="21145" y="518351"/>
                    </a:cubicBezTo>
                    <a:lnTo>
                      <a:pt x="20955" y="518541"/>
                    </a:lnTo>
                    <a:cubicBezTo>
                      <a:pt x="21907" y="517589"/>
                      <a:pt x="22765" y="516731"/>
                      <a:pt x="23717" y="515779"/>
                    </a:cubicBezTo>
                    <a:lnTo>
                      <a:pt x="23622" y="515874"/>
                    </a:lnTo>
                    <a:cubicBezTo>
                      <a:pt x="24479" y="515017"/>
                      <a:pt x="25432" y="514064"/>
                      <a:pt x="26289" y="513207"/>
                    </a:cubicBezTo>
                    <a:lnTo>
                      <a:pt x="26194" y="513302"/>
                    </a:lnTo>
                    <a:cubicBezTo>
                      <a:pt x="32290" y="510731"/>
                      <a:pt x="38291" y="508064"/>
                      <a:pt x="44387" y="505397"/>
                    </a:cubicBezTo>
                    <a:lnTo>
                      <a:pt x="44196" y="505492"/>
                    </a:lnTo>
                    <a:cubicBezTo>
                      <a:pt x="46006" y="504635"/>
                      <a:pt x="47720" y="503682"/>
                      <a:pt x="49530" y="502825"/>
                    </a:cubicBezTo>
                    <a:lnTo>
                      <a:pt x="49435" y="502920"/>
                    </a:lnTo>
                    <a:cubicBezTo>
                      <a:pt x="50387" y="502063"/>
                      <a:pt x="51244" y="501110"/>
                      <a:pt x="52197" y="500253"/>
                    </a:cubicBezTo>
                    <a:lnTo>
                      <a:pt x="52006" y="500348"/>
                    </a:lnTo>
                    <a:cubicBezTo>
                      <a:pt x="53340" y="499491"/>
                      <a:pt x="54673" y="498539"/>
                      <a:pt x="56007" y="497681"/>
                    </a:cubicBezTo>
                    <a:lnTo>
                      <a:pt x="56102" y="497967"/>
                    </a:lnTo>
                    <a:cubicBezTo>
                      <a:pt x="57341" y="497015"/>
                      <a:pt x="58579" y="496062"/>
                      <a:pt x="59912" y="495014"/>
                    </a:cubicBezTo>
                    <a:lnTo>
                      <a:pt x="59722" y="495205"/>
                    </a:lnTo>
                    <a:cubicBezTo>
                      <a:pt x="61055" y="494252"/>
                      <a:pt x="62389" y="493395"/>
                      <a:pt x="63722" y="492443"/>
                    </a:cubicBezTo>
                    <a:cubicBezTo>
                      <a:pt x="64389" y="492347"/>
                      <a:pt x="64770" y="491966"/>
                      <a:pt x="64960" y="491300"/>
                    </a:cubicBezTo>
                    <a:cubicBezTo>
                      <a:pt x="69437" y="490442"/>
                      <a:pt x="77343" y="490442"/>
                      <a:pt x="77819" y="488537"/>
                    </a:cubicBezTo>
                    <a:cubicBezTo>
                      <a:pt x="79629" y="481298"/>
                      <a:pt x="84772" y="483965"/>
                      <a:pt x="87820" y="484632"/>
                    </a:cubicBezTo>
                    <a:cubicBezTo>
                      <a:pt x="95631" y="486156"/>
                      <a:pt x="103251" y="488823"/>
                      <a:pt x="110776" y="491395"/>
                    </a:cubicBezTo>
                    <a:cubicBezTo>
                      <a:pt x="116300" y="493300"/>
                      <a:pt x="121539" y="495681"/>
                      <a:pt x="128397" y="498443"/>
                    </a:cubicBezTo>
                    <a:cubicBezTo>
                      <a:pt x="128873" y="493681"/>
                      <a:pt x="129254" y="490538"/>
                      <a:pt x="129540" y="487394"/>
                    </a:cubicBezTo>
                    <a:lnTo>
                      <a:pt x="129445" y="487490"/>
                    </a:lnTo>
                    <a:cubicBezTo>
                      <a:pt x="136398" y="487013"/>
                      <a:pt x="143637" y="487013"/>
                      <a:pt x="147638" y="479679"/>
                    </a:cubicBezTo>
                    <a:lnTo>
                      <a:pt x="147638" y="479774"/>
                    </a:lnTo>
                    <a:cubicBezTo>
                      <a:pt x="158496" y="479393"/>
                      <a:pt x="164116" y="471869"/>
                      <a:pt x="169354" y="463487"/>
                    </a:cubicBezTo>
                    <a:cubicBezTo>
                      <a:pt x="165925" y="463487"/>
                      <a:pt x="162401" y="463582"/>
                      <a:pt x="160115" y="465392"/>
                    </a:cubicBezTo>
                    <a:cubicBezTo>
                      <a:pt x="153734" y="470345"/>
                      <a:pt x="146971" y="472535"/>
                      <a:pt x="138874" y="472250"/>
                    </a:cubicBezTo>
                    <a:cubicBezTo>
                      <a:pt x="135731" y="472154"/>
                      <a:pt x="132493" y="475202"/>
                      <a:pt x="129254" y="476917"/>
                    </a:cubicBezTo>
                    <a:lnTo>
                      <a:pt x="129349" y="476822"/>
                    </a:lnTo>
                    <a:cubicBezTo>
                      <a:pt x="123730" y="476822"/>
                      <a:pt x="118300" y="476822"/>
                      <a:pt x="112776" y="476726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8" name="Freeform: Shape 22">
                <a:extLst>
                  <a:ext uri="{FF2B5EF4-FFF2-40B4-BE49-F238E27FC236}">
                    <a16:creationId xmlns:a16="http://schemas.microsoft.com/office/drawing/2014/main" xmlns="" id="{9549CE8F-1066-44A3-80F4-D19D5EE2EAA9}"/>
                  </a:ext>
                </a:extLst>
              </p:cNvPr>
              <p:cNvSpPr/>
              <p:nvPr/>
            </p:nvSpPr>
            <p:spPr>
              <a:xfrm>
                <a:off x="2626045" y="1555313"/>
                <a:ext cx="176552" cy="155366"/>
              </a:xfrm>
              <a:custGeom>
                <a:avLst/>
                <a:gdLst>
                  <a:gd name="connsiteX0" fmla="*/ 53054 w 238125"/>
                  <a:gd name="connsiteY0" fmla="*/ 129064 h 209550"/>
                  <a:gd name="connsiteX1" fmla="*/ 53150 w 238125"/>
                  <a:gd name="connsiteY1" fmla="*/ 129349 h 209550"/>
                  <a:gd name="connsiteX2" fmla="*/ 58198 w 238125"/>
                  <a:gd name="connsiteY2" fmla="*/ 126397 h 209550"/>
                  <a:gd name="connsiteX3" fmla="*/ 59436 w 238125"/>
                  <a:gd name="connsiteY3" fmla="*/ 125158 h 209550"/>
                  <a:gd name="connsiteX4" fmla="*/ 65913 w 238125"/>
                  <a:gd name="connsiteY4" fmla="*/ 118681 h 209550"/>
                  <a:gd name="connsiteX5" fmla="*/ 71628 w 238125"/>
                  <a:gd name="connsiteY5" fmla="*/ 113824 h 209550"/>
                  <a:gd name="connsiteX6" fmla="*/ 77533 w 238125"/>
                  <a:gd name="connsiteY6" fmla="*/ 113252 h 209550"/>
                  <a:gd name="connsiteX7" fmla="*/ 86582 w 238125"/>
                  <a:gd name="connsiteY7" fmla="*/ 105346 h 209550"/>
                  <a:gd name="connsiteX8" fmla="*/ 67246 w 238125"/>
                  <a:gd name="connsiteY8" fmla="*/ 102965 h 209550"/>
                  <a:gd name="connsiteX9" fmla="*/ 67437 w 238125"/>
                  <a:gd name="connsiteY9" fmla="*/ 103061 h 209550"/>
                  <a:gd name="connsiteX10" fmla="*/ 66104 w 238125"/>
                  <a:gd name="connsiteY10" fmla="*/ 90678 h 209550"/>
                  <a:gd name="connsiteX11" fmla="*/ 59436 w 238125"/>
                  <a:gd name="connsiteY11" fmla="*/ 92678 h 209550"/>
                  <a:gd name="connsiteX12" fmla="*/ 59627 w 238125"/>
                  <a:gd name="connsiteY12" fmla="*/ 92869 h 209550"/>
                  <a:gd name="connsiteX13" fmla="*/ 57150 w 238125"/>
                  <a:gd name="connsiteY13" fmla="*/ 87535 h 209550"/>
                  <a:gd name="connsiteX14" fmla="*/ 57150 w 238125"/>
                  <a:gd name="connsiteY14" fmla="*/ 87535 h 209550"/>
                  <a:gd name="connsiteX15" fmla="*/ 54388 w 238125"/>
                  <a:gd name="connsiteY15" fmla="*/ 84963 h 209550"/>
                  <a:gd name="connsiteX16" fmla="*/ 54483 w 238125"/>
                  <a:gd name="connsiteY16" fmla="*/ 85058 h 209550"/>
                  <a:gd name="connsiteX17" fmla="*/ 54483 w 238125"/>
                  <a:gd name="connsiteY17" fmla="*/ 72199 h 209550"/>
                  <a:gd name="connsiteX18" fmla="*/ 54292 w 238125"/>
                  <a:gd name="connsiteY18" fmla="*/ 72390 h 209550"/>
                  <a:gd name="connsiteX19" fmla="*/ 64484 w 238125"/>
                  <a:gd name="connsiteY19" fmla="*/ 70485 h 209550"/>
                  <a:gd name="connsiteX20" fmla="*/ 77438 w 238125"/>
                  <a:gd name="connsiteY20" fmla="*/ 61150 h 209550"/>
                  <a:gd name="connsiteX21" fmla="*/ 78867 w 238125"/>
                  <a:gd name="connsiteY21" fmla="*/ 57245 h 209550"/>
                  <a:gd name="connsiteX22" fmla="*/ 72485 w 238125"/>
                  <a:gd name="connsiteY22" fmla="*/ 56483 h 209550"/>
                  <a:gd name="connsiteX23" fmla="*/ 72485 w 238125"/>
                  <a:gd name="connsiteY23" fmla="*/ 56578 h 209550"/>
                  <a:gd name="connsiteX24" fmla="*/ 69723 w 238125"/>
                  <a:gd name="connsiteY24" fmla="*/ 52673 h 209550"/>
                  <a:gd name="connsiteX25" fmla="*/ 68485 w 238125"/>
                  <a:gd name="connsiteY25" fmla="*/ 51530 h 209550"/>
                  <a:gd name="connsiteX26" fmla="*/ 61246 w 238125"/>
                  <a:gd name="connsiteY26" fmla="*/ 43624 h 209550"/>
                  <a:gd name="connsiteX27" fmla="*/ 76486 w 238125"/>
                  <a:gd name="connsiteY27" fmla="*/ 31718 h 209550"/>
                  <a:gd name="connsiteX28" fmla="*/ 83534 w 238125"/>
                  <a:gd name="connsiteY28" fmla="*/ 35528 h 209550"/>
                  <a:gd name="connsiteX29" fmla="*/ 94107 w 238125"/>
                  <a:gd name="connsiteY29" fmla="*/ 31147 h 209550"/>
                  <a:gd name="connsiteX30" fmla="*/ 94012 w 238125"/>
                  <a:gd name="connsiteY30" fmla="*/ 31147 h 209550"/>
                  <a:gd name="connsiteX31" fmla="*/ 104108 w 238125"/>
                  <a:gd name="connsiteY31" fmla="*/ 45434 h 209550"/>
                  <a:gd name="connsiteX32" fmla="*/ 121253 w 238125"/>
                  <a:gd name="connsiteY32" fmla="*/ 46672 h 209550"/>
                  <a:gd name="connsiteX33" fmla="*/ 121063 w 238125"/>
                  <a:gd name="connsiteY33" fmla="*/ 46577 h 209550"/>
                  <a:gd name="connsiteX34" fmla="*/ 132683 w 238125"/>
                  <a:gd name="connsiteY34" fmla="*/ 53911 h 209550"/>
                  <a:gd name="connsiteX35" fmla="*/ 132112 w 238125"/>
                  <a:gd name="connsiteY35" fmla="*/ 48673 h 209550"/>
                  <a:gd name="connsiteX36" fmla="*/ 131731 w 238125"/>
                  <a:gd name="connsiteY36" fmla="*/ 41434 h 209550"/>
                  <a:gd name="connsiteX37" fmla="*/ 131540 w 238125"/>
                  <a:gd name="connsiteY37" fmla="*/ 41529 h 209550"/>
                  <a:gd name="connsiteX38" fmla="*/ 145256 w 238125"/>
                  <a:gd name="connsiteY38" fmla="*/ 41624 h 209550"/>
                  <a:gd name="connsiteX39" fmla="*/ 149828 w 238125"/>
                  <a:gd name="connsiteY39" fmla="*/ 38862 h 209550"/>
                  <a:gd name="connsiteX40" fmla="*/ 149828 w 238125"/>
                  <a:gd name="connsiteY40" fmla="*/ 38957 h 209550"/>
                  <a:gd name="connsiteX41" fmla="*/ 158210 w 238125"/>
                  <a:gd name="connsiteY41" fmla="*/ 36481 h 209550"/>
                  <a:gd name="connsiteX42" fmla="*/ 136779 w 238125"/>
                  <a:gd name="connsiteY42" fmla="*/ 28289 h 209550"/>
                  <a:gd name="connsiteX43" fmla="*/ 136969 w 238125"/>
                  <a:gd name="connsiteY43" fmla="*/ 28384 h 209550"/>
                  <a:gd name="connsiteX44" fmla="*/ 134207 w 238125"/>
                  <a:gd name="connsiteY44" fmla="*/ 25622 h 209550"/>
                  <a:gd name="connsiteX45" fmla="*/ 134398 w 238125"/>
                  <a:gd name="connsiteY45" fmla="*/ 25813 h 209550"/>
                  <a:gd name="connsiteX46" fmla="*/ 134398 w 238125"/>
                  <a:gd name="connsiteY46" fmla="*/ 18193 h 209550"/>
                  <a:gd name="connsiteX47" fmla="*/ 134207 w 238125"/>
                  <a:gd name="connsiteY47" fmla="*/ 18288 h 209550"/>
                  <a:gd name="connsiteX48" fmla="*/ 147257 w 238125"/>
                  <a:gd name="connsiteY48" fmla="*/ 15621 h 209550"/>
                  <a:gd name="connsiteX49" fmla="*/ 147161 w 238125"/>
                  <a:gd name="connsiteY49" fmla="*/ 15716 h 209550"/>
                  <a:gd name="connsiteX50" fmla="*/ 151066 w 238125"/>
                  <a:gd name="connsiteY50" fmla="*/ 12954 h 209550"/>
                  <a:gd name="connsiteX51" fmla="*/ 154877 w 238125"/>
                  <a:gd name="connsiteY51" fmla="*/ 9144 h 209550"/>
                  <a:gd name="connsiteX52" fmla="*/ 157639 w 238125"/>
                  <a:gd name="connsiteY52" fmla="*/ 5143 h 209550"/>
                  <a:gd name="connsiteX53" fmla="*/ 157448 w 238125"/>
                  <a:gd name="connsiteY53" fmla="*/ 5334 h 209550"/>
                  <a:gd name="connsiteX54" fmla="*/ 160210 w 238125"/>
                  <a:gd name="connsiteY54" fmla="*/ 2667 h 209550"/>
                  <a:gd name="connsiteX55" fmla="*/ 160020 w 238125"/>
                  <a:gd name="connsiteY55" fmla="*/ 2762 h 209550"/>
                  <a:gd name="connsiteX56" fmla="*/ 184976 w 238125"/>
                  <a:gd name="connsiteY56" fmla="*/ 2286 h 209550"/>
                  <a:gd name="connsiteX57" fmla="*/ 181832 w 238125"/>
                  <a:gd name="connsiteY57" fmla="*/ 18669 h 209550"/>
                  <a:gd name="connsiteX58" fmla="*/ 193643 w 238125"/>
                  <a:gd name="connsiteY58" fmla="*/ 7810 h 209550"/>
                  <a:gd name="connsiteX59" fmla="*/ 193548 w 238125"/>
                  <a:gd name="connsiteY59" fmla="*/ 7906 h 209550"/>
                  <a:gd name="connsiteX60" fmla="*/ 198882 w 238125"/>
                  <a:gd name="connsiteY60" fmla="*/ 0 h 209550"/>
                  <a:gd name="connsiteX61" fmla="*/ 198691 w 238125"/>
                  <a:gd name="connsiteY61" fmla="*/ 95 h 209550"/>
                  <a:gd name="connsiteX62" fmla="*/ 203644 w 238125"/>
                  <a:gd name="connsiteY62" fmla="*/ 190 h 209550"/>
                  <a:gd name="connsiteX63" fmla="*/ 203549 w 238125"/>
                  <a:gd name="connsiteY63" fmla="*/ 0 h 209550"/>
                  <a:gd name="connsiteX64" fmla="*/ 198977 w 238125"/>
                  <a:gd name="connsiteY64" fmla="*/ 12859 h 209550"/>
                  <a:gd name="connsiteX65" fmla="*/ 194215 w 238125"/>
                  <a:gd name="connsiteY65" fmla="*/ 20765 h 209550"/>
                  <a:gd name="connsiteX66" fmla="*/ 234696 w 238125"/>
                  <a:gd name="connsiteY66" fmla="*/ 23336 h 209550"/>
                  <a:gd name="connsiteX67" fmla="*/ 234601 w 238125"/>
                  <a:gd name="connsiteY67" fmla="*/ 23050 h 209550"/>
                  <a:gd name="connsiteX68" fmla="*/ 237363 w 238125"/>
                  <a:gd name="connsiteY68" fmla="*/ 25908 h 209550"/>
                  <a:gd name="connsiteX69" fmla="*/ 237077 w 238125"/>
                  <a:gd name="connsiteY69" fmla="*/ 25622 h 209550"/>
                  <a:gd name="connsiteX70" fmla="*/ 237934 w 238125"/>
                  <a:gd name="connsiteY70" fmla="*/ 38386 h 209550"/>
                  <a:gd name="connsiteX71" fmla="*/ 239649 w 238125"/>
                  <a:gd name="connsiteY71" fmla="*/ 59245 h 209550"/>
                  <a:gd name="connsiteX72" fmla="*/ 239744 w 238125"/>
                  <a:gd name="connsiteY72" fmla="*/ 59055 h 209550"/>
                  <a:gd name="connsiteX73" fmla="*/ 237077 w 238125"/>
                  <a:gd name="connsiteY73" fmla="*/ 60388 h 209550"/>
                  <a:gd name="connsiteX74" fmla="*/ 239744 w 238125"/>
                  <a:gd name="connsiteY74" fmla="*/ 62008 h 209550"/>
                  <a:gd name="connsiteX75" fmla="*/ 239649 w 238125"/>
                  <a:gd name="connsiteY75" fmla="*/ 61913 h 209550"/>
                  <a:gd name="connsiteX76" fmla="*/ 244697 w 238125"/>
                  <a:gd name="connsiteY76" fmla="*/ 73914 h 209550"/>
                  <a:gd name="connsiteX77" fmla="*/ 239554 w 238125"/>
                  <a:gd name="connsiteY77" fmla="*/ 72771 h 209550"/>
                  <a:gd name="connsiteX78" fmla="*/ 235839 w 238125"/>
                  <a:gd name="connsiteY78" fmla="*/ 82296 h 209550"/>
                  <a:gd name="connsiteX79" fmla="*/ 235172 w 238125"/>
                  <a:gd name="connsiteY79" fmla="*/ 87154 h 209550"/>
                  <a:gd name="connsiteX80" fmla="*/ 233458 w 238125"/>
                  <a:gd name="connsiteY80" fmla="*/ 92583 h 209550"/>
                  <a:gd name="connsiteX81" fmla="*/ 226695 w 238125"/>
                  <a:gd name="connsiteY81" fmla="*/ 92583 h 209550"/>
                  <a:gd name="connsiteX82" fmla="*/ 226790 w 238125"/>
                  <a:gd name="connsiteY82" fmla="*/ 92488 h 209550"/>
                  <a:gd name="connsiteX83" fmla="*/ 210407 w 238125"/>
                  <a:gd name="connsiteY83" fmla="*/ 92869 h 209550"/>
                  <a:gd name="connsiteX84" fmla="*/ 206883 w 238125"/>
                  <a:gd name="connsiteY84" fmla="*/ 97917 h 209550"/>
                  <a:gd name="connsiteX85" fmla="*/ 201739 w 238125"/>
                  <a:gd name="connsiteY85" fmla="*/ 95631 h 209550"/>
                  <a:gd name="connsiteX86" fmla="*/ 203549 w 238125"/>
                  <a:gd name="connsiteY86" fmla="*/ 108299 h 209550"/>
                  <a:gd name="connsiteX87" fmla="*/ 203454 w 238125"/>
                  <a:gd name="connsiteY87" fmla="*/ 108109 h 209550"/>
                  <a:gd name="connsiteX88" fmla="*/ 203263 w 238125"/>
                  <a:gd name="connsiteY88" fmla="*/ 116872 h 209550"/>
                  <a:gd name="connsiteX89" fmla="*/ 203644 w 238125"/>
                  <a:gd name="connsiteY89" fmla="*/ 116872 h 209550"/>
                  <a:gd name="connsiteX90" fmla="*/ 200978 w 238125"/>
                  <a:gd name="connsiteY90" fmla="*/ 131159 h 209550"/>
                  <a:gd name="connsiteX91" fmla="*/ 201073 w 238125"/>
                  <a:gd name="connsiteY91" fmla="*/ 131064 h 209550"/>
                  <a:gd name="connsiteX92" fmla="*/ 196977 w 238125"/>
                  <a:gd name="connsiteY92" fmla="*/ 135065 h 209550"/>
                  <a:gd name="connsiteX93" fmla="*/ 188119 w 238125"/>
                  <a:gd name="connsiteY93" fmla="*/ 150400 h 209550"/>
                  <a:gd name="connsiteX94" fmla="*/ 188024 w 238125"/>
                  <a:gd name="connsiteY94" fmla="*/ 175069 h 209550"/>
                  <a:gd name="connsiteX95" fmla="*/ 188214 w 238125"/>
                  <a:gd name="connsiteY95" fmla="*/ 174879 h 209550"/>
                  <a:gd name="connsiteX96" fmla="*/ 182880 w 238125"/>
                  <a:gd name="connsiteY96" fmla="*/ 177546 h 209550"/>
                  <a:gd name="connsiteX97" fmla="*/ 182975 w 238125"/>
                  <a:gd name="connsiteY97" fmla="*/ 177451 h 209550"/>
                  <a:gd name="connsiteX98" fmla="*/ 180213 w 238125"/>
                  <a:gd name="connsiteY98" fmla="*/ 180118 h 209550"/>
                  <a:gd name="connsiteX99" fmla="*/ 180404 w 238125"/>
                  <a:gd name="connsiteY99" fmla="*/ 180022 h 209550"/>
                  <a:gd name="connsiteX100" fmla="*/ 177641 w 238125"/>
                  <a:gd name="connsiteY100" fmla="*/ 182785 h 209550"/>
                  <a:gd name="connsiteX101" fmla="*/ 177832 w 238125"/>
                  <a:gd name="connsiteY101" fmla="*/ 182594 h 209550"/>
                  <a:gd name="connsiteX102" fmla="*/ 175069 w 238125"/>
                  <a:gd name="connsiteY102" fmla="*/ 187928 h 209550"/>
                  <a:gd name="connsiteX103" fmla="*/ 175165 w 238125"/>
                  <a:gd name="connsiteY103" fmla="*/ 187833 h 209550"/>
                  <a:gd name="connsiteX104" fmla="*/ 172403 w 238125"/>
                  <a:gd name="connsiteY104" fmla="*/ 193072 h 209550"/>
                  <a:gd name="connsiteX105" fmla="*/ 172593 w 238125"/>
                  <a:gd name="connsiteY105" fmla="*/ 192881 h 209550"/>
                  <a:gd name="connsiteX106" fmla="*/ 168592 w 238125"/>
                  <a:gd name="connsiteY106" fmla="*/ 195643 h 209550"/>
                  <a:gd name="connsiteX107" fmla="*/ 164878 w 238125"/>
                  <a:gd name="connsiteY107" fmla="*/ 199549 h 209550"/>
                  <a:gd name="connsiteX108" fmla="*/ 160306 w 238125"/>
                  <a:gd name="connsiteY108" fmla="*/ 210788 h 209550"/>
                  <a:gd name="connsiteX109" fmla="*/ 154686 w 238125"/>
                  <a:gd name="connsiteY109" fmla="*/ 212217 h 209550"/>
                  <a:gd name="connsiteX110" fmla="*/ 153448 w 238125"/>
                  <a:gd name="connsiteY110" fmla="*/ 211074 h 209550"/>
                  <a:gd name="connsiteX111" fmla="*/ 136588 w 238125"/>
                  <a:gd name="connsiteY111" fmla="*/ 200501 h 209550"/>
                  <a:gd name="connsiteX112" fmla="*/ 108490 w 238125"/>
                  <a:gd name="connsiteY112" fmla="*/ 198691 h 209550"/>
                  <a:gd name="connsiteX113" fmla="*/ 105442 w 238125"/>
                  <a:gd name="connsiteY113" fmla="*/ 205930 h 209550"/>
                  <a:gd name="connsiteX114" fmla="*/ 105632 w 238125"/>
                  <a:gd name="connsiteY114" fmla="*/ 205740 h 209550"/>
                  <a:gd name="connsiteX115" fmla="*/ 97250 w 238125"/>
                  <a:gd name="connsiteY115" fmla="*/ 204311 h 209550"/>
                  <a:gd name="connsiteX116" fmla="*/ 92583 w 238125"/>
                  <a:gd name="connsiteY116" fmla="*/ 205835 h 209550"/>
                  <a:gd name="connsiteX117" fmla="*/ 92678 w 238125"/>
                  <a:gd name="connsiteY117" fmla="*/ 205740 h 209550"/>
                  <a:gd name="connsiteX118" fmla="*/ 89916 w 238125"/>
                  <a:gd name="connsiteY118" fmla="*/ 208407 h 209550"/>
                  <a:gd name="connsiteX119" fmla="*/ 90107 w 238125"/>
                  <a:gd name="connsiteY119" fmla="*/ 208312 h 209550"/>
                  <a:gd name="connsiteX120" fmla="*/ 79534 w 238125"/>
                  <a:gd name="connsiteY120" fmla="*/ 207454 h 209550"/>
                  <a:gd name="connsiteX121" fmla="*/ 74485 w 238125"/>
                  <a:gd name="connsiteY121" fmla="*/ 210979 h 209550"/>
                  <a:gd name="connsiteX122" fmla="*/ 74581 w 238125"/>
                  <a:gd name="connsiteY122" fmla="*/ 210979 h 209550"/>
                  <a:gd name="connsiteX123" fmla="*/ 70676 w 238125"/>
                  <a:gd name="connsiteY123" fmla="*/ 213741 h 209550"/>
                  <a:gd name="connsiteX124" fmla="*/ 66961 w 238125"/>
                  <a:gd name="connsiteY124" fmla="*/ 215836 h 209550"/>
                  <a:gd name="connsiteX125" fmla="*/ 38671 w 238125"/>
                  <a:gd name="connsiteY125" fmla="*/ 213646 h 209550"/>
                  <a:gd name="connsiteX126" fmla="*/ 38862 w 238125"/>
                  <a:gd name="connsiteY126" fmla="*/ 213741 h 209550"/>
                  <a:gd name="connsiteX127" fmla="*/ 30956 w 238125"/>
                  <a:gd name="connsiteY127" fmla="*/ 208502 h 209550"/>
                  <a:gd name="connsiteX128" fmla="*/ 31147 w 238125"/>
                  <a:gd name="connsiteY128" fmla="*/ 208693 h 209550"/>
                  <a:gd name="connsiteX129" fmla="*/ 12859 w 238125"/>
                  <a:gd name="connsiteY129" fmla="*/ 205454 h 209550"/>
                  <a:gd name="connsiteX130" fmla="*/ 13144 w 238125"/>
                  <a:gd name="connsiteY130" fmla="*/ 201073 h 209550"/>
                  <a:gd name="connsiteX131" fmla="*/ 13049 w 238125"/>
                  <a:gd name="connsiteY131" fmla="*/ 201168 h 209550"/>
                  <a:gd name="connsiteX132" fmla="*/ 26289 w 238125"/>
                  <a:gd name="connsiteY132" fmla="*/ 195643 h 209550"/>
                  <a:gd name="connsiteX133" fmla="*/ 7144 w 238125"/>
                  <a:gd name="connsiteY133" fmla="*/ 192024 h 209550"/>
                  <a:gd name="connsiteX134" fmla="*/ 8001 w 238125"/>
                  <a:gd name="connsiteY134" fmla="*/ 188119 h 209550"/>
                  <a:gd name="connsiteX135" fmla="*/ 8001 w 238125"/>
                  <a:gd name="connsiteY135" fmla="*/ 188214 h 209550"/>
                  <a:gd name="connsiteX136" fmla="*/ 15240 w 238125"/>
                  <a:gd name="connsiteY136" fmla="*/ 183451 h 209550"/>
                  <a:gd name="connsiteX137" fmla="*/ 2667 w 238125"/>
                  <a:gd name="connsiteY137" fmla="*/ 181451 h 209550"/>
                  <a:gd name="connsiteX138" fmla="*/ 1429 w 238125"/>
                  <a:gd name="connsiteY138" fmla="*/ 177641 h 209550"/>
                  <a:gd name="connsiteX139" fmla="*/ 190 w 238125"/>
                  <a:gd name="connsiteY139" fmla="*/ 170021 h 209550"/>
                  <a:gd name="connsiteX140" fmla="*/ 0 w 238125"/>
                  <a:gd name="connsiteY140" fmla="*/ 170212 h 209550"/>
                  <a:gd name="connsiteX141" fmla="*/ 22955 w 238125"/>
                  <a:gd name="connsiteY141" fmla="*/ 165068 h 209550"/>
                  <a:gd name="connsiteX142" fmla="*/ 26194 w 238125"/>
                  <a:gd name="connsiteY142" fmla="*/ 158115 h 209550"/>
                  <a:gd name="connsiteX143" fmla="*/ 30956 w 238125"/>
                  <a:gd name="connsiteY143" fmla="*/ 146780 h 209550"/>
                  <a:gd name="connsiteX144" fmla="*/ 38481 w 238125"/>
                  <a:gd name="connsiteY144" fmla="*/ 146304 h 209550"/>
                  <a:gd name="connsiteX145" fmla="*/ 80962 w 238125"/>
                  <a:gd name="connsiteY145" fmla="*/ 144685 h 209550"/>
                  <a:gd name="connsiteX146" fmla="*/ 78867 w 238125"/>
                  <a:gd name="connsiteY146" fmla="*/ 141732 h 209550"/>
                  <a:gd name="connsiteX147" fmla="*/ 75152 w 238125"/>
                  <a:gd name="connsiteY147" fmla="*/ 141446 h 209550"/>
                  <a:gd name="connsiteX148" fmla="*/ 75057 w 238125"/>
                  <a:gd name="connsiteY148" fmla="*/ 141446 h 209550"/>
                  <a:gd name="connsiteX149" fmla="*/ 68580 w 238125"/>
                  <a:gd name="connsiteY149" fmla="*/ 137350 h 209550"/>
                  <a:gd name="connsiteX150" fmla="*/ 38862 w 238125"/>
                  <a:gd name="connsiteY150" fmla="*/ 135922 h 209550"/>
                  <a:gd name="connsiteX151" fmla="*/ 53054 w 238125"/>
                  <a:gd name="connsiteY151" fmla="*/ 129064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</a:cxnLst>
                <a:rect l="l" t="t" r="r" b="b"/>
                <a:pathLst>
                  <a:path w="238125" h="209550">
                    <a:moveTo>
                      <a:pt x="53054" y="129064"/>
                    </a:moveTo>
                    <a:lnTo>
                      <a:pt x="53150" y="129349"/>
                    </a:lnTo>
                    <a:cubicBezTo>
                      <a:pt x="54864" y="128397"/>
                      <a:pt x="56483" y="127349"/>
                      <a:pt x="58198" y="126397"/>
                    </a:cubicBezTo>
                    <a:cubicBezTo>
                      <a:pt x="58864" y="126301"/>
                      <a:pt x="59245" y="125920"/>
                      <a:pt x="59436" y="125158"/>
                    </a:cubicBezTo>
                    <a:cubicBezTo>
                      <a:pt x="61532" y="122968"/>
                      <a:pt x="63722" y="120777"/>
                      <a:pt x="65913" y="118681"/>
                    </a:cubicBezTo>
                    <a:cubicBezTo>
                      <a:pt x="67818" y="117062"/>
                      <a:pt x="69723" y="115443"/>
                      <a:pt x="71628" y="113824"/>
                    </a:cubicBezTo>
                    <a:cubicBezTo>
                      <a:pt x="73628" y="113633"/>
                      <a:pt x="75533" y="113443"/>
                      <a:pt x="77533" y="113252"/>
                    </a:cubicBezTo>
                    <a:cubicBezTo>
                      <a:pt x="86392" y="116110"/>
                      <a:pt x="86392" y="116110"/>
                      <a:pt x="86582" y="105346"/>
                    </a:cubicBezTo>
                    <a:cubicBezTo>
                      <a:pt x="80201" y="104584"/>
                      <a:pt x="73724" y="103727"/>
                      <a:pt x="67246" y="102965"/>
                    </a:cubicBezTo>
                    <a:lnTo>
                      <a:pt x="67437" y="103061"/>
                    </a:lnTo>
                    <a:cubicBezTo>
                      <a:pt x="66961" y="98965"/>
                      <a:pt x="66580" y="94964"/>
                      <a:pt x="66104" y="90678"/>
                    </a:cubicBezTo>
                    <a:cubicBezTo>
                      <a:pt x="63341" y="91535"/>
                      <a:pt x="61436" y="92107"/>
                      <a:pt x="59436" y="92678"/>
                    </a:cubicBezTo>
                    <a:lnTo>
                      <a:pt x="59627" y="92869"/>
                    </a:lnTo>
                    <a:cubicBezTo>
                      <a:pt x="58769" y="91059"/>
                      <a:pt x="58007" y="89344"/>
                      <a:pt x="57150" y="87535"/>
                    </a:cubicBezTo>
                    <a:lnTo>
                      <a:pt x="57150" y="87535"/>
                    </a:lnTo>
                    <a:cubicBezTo>
                      <a:pt x="56197" y="86677"/>
                      <a:pt x="55340" y="85820"/>
                      <a:pt x="54388" y="84963"/>
                    </a:cubicBezTo>
                    <a:lnTo>
                      <a:pt x="54483" y="85058"/>
                    </a:lnTo>
                    <a:cubicBezTo>
                      <a:pt x="49339" y="80772"/>
                      <a:pt x="55435" y="76486"/>
                      <a:pt x="54483" y="72199"/>
                    </a:cubicBezTo>
                    <a:lnTo>
                      <a:pt x="54292" y="72390"/>
                    </a:lnTo>
                    <a:cubicBezTo>
                      <a:pt x="57817" y="71818"/>
                      <a:pt x="64008" y="72009"/>
                      <a:pt x="64484" y="70485"/>
                    </a:cubicBezTo>
                    <a:cubicBezTo>
                      <a:pt x="66675" y="63627"/>
                      <a:pt x="73247" y="64294"/>
                      <a:pt x="77438" y="61150"/>
                    </a:cubicBezTo>
                    <a:cubicBezTo>
                      <a:pt x="78200" y="60579"/>
                      <a:pt x="78200" y="59150"/>
                      <a:pt x="78867" y="57245"/>
                    </a:cubicBezTo>
                    <a:cubicBezTo>
                      <a:pt x="76390" y="56959"/>
                      <a:pt x="74485" y="56674"/>
                      <a:pt x="72485" y="56483"/>
                    </a:cubicBezTo>
                    <a:lnTo>
                      <a:pt x="72485" y="56578"/>
                    </a:lnTo>
                    <a:cubicBezTo>
                      <a:pt x="71533" y="55245"/>
                      <a:pt x="70676" y="54007"/>
                      <a:pt x="69723" y="52673"/>
                    </a:cubicBezTo>
                    <a:cubicBezTo>
                      <a:pt x="69628" y="52006"/>
                      <a:pt x="69247" y="51625"/>
                      <a:pt x="68485" y="51530"/>
                    </a:cubicBezTo>
                    <a:cubicBezTo>
                      <a:pt x="66389" y="49244"/>
                      <a:pt x="64294" y="46863"/>
                      <a:pt x="61246" y="43624"/>
                    </a:cubicBezTo>
                    <a:cubicBezTo>
                      <a:pt x="70580" y="44101"/>
                      <a:pt x="75057" y="39624"/>
                      <a:pt x="76486" y="31718"/>
                    </a:cubicBezTo>
                    <a:cubicBezTo>
                      <a:pt x="80201" y="33718"/>
                      <a:pt x="82677" y="35052"/>
                      <a:pt x="83534" y="35528"/>
                    </a:cubicBezTo>
                    <a:cubicBezTo>
                      <a:pt x="88011" y="33623"/>
                      <a:pt x="91059" y="32385"/>
                      <a:pt x="94107" y="31147"/>
                    </a:cubicBezTo>
                    <a:lnTo>
                      <a:pt x="94012" y="31147"/>
                    </a:lnTo>
                    <a:cubicBezTo>
                      <a:pt x="97727" y="36385"/>
                      <a:pt x="101536" y="41719"/>
                      <a:pt x="104108" y="45434"/>
                    </a:cubicBezTo>
                    <a:cubicBezTo>
                      <a:pt x="110490" y="45910"/>
                      <a:pt x="115824" y="46291"/>
                      <a:pt x="121253" y="46672"/>
                    </a:cubicBezTo>
                    <a:lnTo>
                      <a:pt x="121063" y="46577"/>
                    </a:lnTo>
                    <a:cubicBezTo>
                      <a:pt x="125254" y="54864"/>
                      <a:pt x="127159" y="56293"/>
                      <a:pt x="132683" y="53911"/>
                    </a:cubicBezTo>
                    <a:cubicBezTo>
                      <a:pt x="136017" y="52483"/>
                      <a:pt x="135064" y="50197"/>
                      <a:pt x="132112" y="48673"/>
                    </a:cubicBezTo>
                    <a:cubicBezTo>
                      <a:pt x="132016" y="46291"/>
                      <a:pt x="131921" y="43815"/>
                      <a:pt x="131731" y="41434"/>
                    </a:cubicBezTo>
                    <a:lnTo>
                      <a:pt x="131540" y="41529"/>
                    </a:lnTo>
                    <a:cubicBezTo>
                      <a:pt x="136112" y="41624"/>
                      <a:pt x="140684" y="41910"/>
                      <a:pt x="145256" y="41624"/>
                    </a:cubicBezTo>
                    <a:cubicBezTo>
                      <a:pt x="146780" y="41529"/>
                      <a:pt x="148304" y="39910"/>
                      <a:pt x="149828" y="38862"/>
                    </a:cubicBezTo>
                    <a:lnTo>
                      <a:pt x="149828" y="38957"/>
                    </a:lnTo>
                    <a:cubicBezTo>
                      <a:pt x="151733" y="38386"/>
                      <a:pt x="153733" y="37814"/>
                      <a:pt x="158210" y="36481"/>
                    </a:cubicBezTo>
                    <a:cubicBezTo>
                      <a:pt x="150019" y="31432"/>
                      <a:pt x="143447" y="29718"/>
                      <a:pt x="136779" y="28289"/>
                    </a:cubicBezTo>
                    <a:lnTo>
                      <a:pt x="136969" y="28384"/>
                    </a:lnTo>
                    <a:cubicBezTo>
                      <a:pt x="136017" y="27432"/>
                      <a:pt x="135160" y="26575"/>
                      <a:pt x="134207" y="25622"/>
                    </a:cubicBezTo>
                    <a:lnTo>
                      <a:pt x="134398" y="25813"/>
                    </a:lnTo>
                    <a:cubicBezTo>
                      <a:pt x="134398" y="23241"/>
                      <a:pt x="134398" y="20765"/>
                      <a:pt x="134398" y="18193"/>
                    </a:cubicBezTo>
                    <a:lnTo>
                      <a:pt x="134207" y="18288"/>
                    </a:lnTo>
                    <a:cubicBezTo>
                      <a:pt x="138684" y="17812"/>
                      <a:pt x="143732" y="20383"/>
                      <a:pt x="147257" y="15621"/>
                    </a:cubicBezTo>
                    <a:lnTo>
                      <a:pt x="147161" y="15716"/>
                    </a:lnTo>
                    <a:cubicBezTo>
                      <a:pt x="148400" y="14764"/>
                      <a:pt x="149733" y="13906"/>
                      <a:pt x="151066" y="12954"/>
                    </a:cubicBezTo>
                    <a:cubicBezTo>
                      <a:pt x="152305" y="11716"/>
                      <a:pt x="153638" y="10477"/>
                      <a:pt x="154877" y="9144"/>
                    </a:cubicBezTo>
                    <a:cubicBezTo>
                      <a:pt x="155829" y="7810"/>
                      <a:pt x="156686" y="6477"/>
                      <a:pt x="157639" y="5143"/>
                    </a:cubicBezTo>
                    <a:lnTo>
                      <a:pt x="157448" y="5334"/>
                    </a:lnTo>
                    <a:cubicBezTo>
                      <a:pt x="158401" y="4477"/>
                      <a:pt x="159258" y="3524"/>
                      <a:pt x="160210" y="2667"/>
                    </a:cubicBezTo>
                    <a:lnTo>
                      <a:pt x="160020" y="2762"/>
                    </a:lnTo>
                    <a:cubicBezTo>
                      <a:pt x="168116" y="3619"/>
                      <a:pt x="176117" y="-2953"/>
                      <a:pt x="184976" y="2286"/>
                    </a:cubicBezTo>
                    <a:cubicBezTo>
                      <a:pt x="184023" y="7334"/>
                      <a:pt x="183071" y="12478"/>
                      <a:pt x="181832" y="18669"/>
                    </a:cubicBezTo>
                    <a:cubicBezTo>
                      <a:pt x="189262" y="17335"/>
                      <a:pt x="191929" y="13049"/>
                      <a:pt x="193643" y="7810"/>
                    </a:cubicBezTo>
                    <a:lnTo>
                      <a:pt x="193548" y="7906"/>
                    </a:lnTo>
                    <a:cubicBezTo>
                      <a:pt x="195358" y="5239"/>
                      <a:pt x="197072" y="2667"/>
                      <a:pt x="198882" y="0"/>
                    </a:cubicBezTo>
                    <a:lnTo>
                      <a:pt x="198691" y="95"/>
                    </a:lnTo>
                    <a:cubicBezTo>
                      <a:pt x="200311" y="95"/>
                      <a:pt x="202025" y="95"/>
                      <a:pt x="203644" y="190"/>
                    </a:cubicBezTo>
                    <a:lnTo>
                      <a:pt x="203549" y="0"/>
                    </a:lnTo>
                    <a:cubicBezTo>
                      <a:pt x="204692" y="5239"/>
                      <a:pt x="204692" y="9906"/>
                      <a:pt x="198977" y="12859"/>
                    </a:cubicBezTo>
                    <a:cubicBezTo>
                      <a:pt x="196025" y="14383"/>
                      <a:pt x="192881" y="16288"/>
                      <a:pt x="194215" y="20765"/>
                    </a:cubicBezTo>
                    <a:cubicBezTo>
                      <a:pt x="207740" y="21622"/>
                      <a:pt x="221266" y="22479"/>
                      <a:pt x="234696" y="23336"/>
                    </a:cubicBezTo>
                    <a:lnTo>
                      <a:pt x="234601" y="23050"/>
                    </a:lnTo>
                    <a:cubicBezTo>
                      <a:pt x="235553" y="24003"/>
                      <a:pt x="236506" y="24955"/>
                      <a:pt x="237363" y="25908"/>
                    </a:cubicBezTo>
                    <a:lnTo>
                      <a:pt x="237077" y="25622"/>
                    </a:lnTo>
                    <a:cubicBezTo>
                      <a:pt x="237363" y="29908"/>
                      <a:pt x="237649" y="34099"/>
                      <a:pt x="237934" y="38386"/>
                    </a:cubicBezTo>
                    <a:cubicBezTo>
                      <a:pt x="238506" y="45339"/>
                      <a:pt x="239078" y="52292"/>
                      <a:pt x="239649" y="59245"/>
                    </a:cubicBezTo>
                    <a:lnTo>
                      <a:pt x="239744" y="59055"/>
                    </a:lnTo>
                    <a:cubicBezTo>
                      <a:pt x="238887" y="59531"/>
                      <a:pt x="237934" y="59912"/>
                      <a:pt x="237077" y="60388"/>
                    </a:cubicBezTo>
                    <a:cubicBezTo>
                      <a:pt x="237934" y="60960"/>
                      <a:pt x="238887" y="61436"/>
                      <a:pt x="239744" y="62008"/>
                    </a:cubicBezTo>
                    <a:lnTo>
                      <a:pt x="239649" y="61913"/>
                    </a:lnTo>
                    <a:cubicBezTo>
                      <a:pt x="242221" y="65532"/>
                      <a:pt x="249936" y="67056"/>
                      <a:pt x="244697" y="73914"/>
                    </a:cubicBezTo>
                    <a:cubicBezTo>
                      <a:pt x="242887" y="73533"/>
                      <a:pt x="241173" y="73152"/>
                      <a:pt x="239554" y="72771"/>
                    </a:cubicBezTo>
                    <a:cubicBezTo>
                      <a:pt x="238125" y="76295"/>
                      <a:pt x="236982" y="79343"/>
                      <a:pt x="235839" y="82296"/>
                    </a:cubicBezTo>
                    <a:cubicBezTo>
                      <a:pt x="235553" y="83915"/>
                      <a:pt x="234506" y="86296"/>
                      <a:pt x="235172" y="87154"/>
                    </a:cubicBezTo>
                    <a:cubicBezTo>
                      <a:pt x="237554" y="90202"/>
                      <a:pt x="235363" y="91154"/>
                      <a:pt x="233458" y="92583"/>
                    </a:cubicBezTo>
                    <a:cubicBezTo>
                      <a:pt x="231172" y="90202"/>
                      <a:pt x="228981" y="87630"/>
                      <a:pt x="226695" y="92583"/>
                    </a:cubicBezTo>
                    <a:lnTo>
                      <a:pt x="226790" y="92488"/>
                    </a:lnTo>
                    <a:cubicBezTo>
                      <a:pt x="221552" y="98774"/>
                      <a:pt x="215836" y="96012"/>
                      <a:pt x="210407" y="92869"/>
                    </a:cubicBezTo>
                    <a:cubicBezTo>
                      <a:pt x="208979" y="94869"/>
                      <a:pt x="207931" y="96488"/>
                      <a:pt x="206883" y="97917"/>
                    </a:cubicBezTo>
                    <a:cubicBezTo>
                      <a:pt x="204978" y="97060"/>
                      <a:pt x="203359" y="96298"/>
                      <a:pt x="201739" y="95631"/>
                    </a:cubicBezTo>
                    <a:cubicBezTo>
                      <a:pt x="198310" y="100870"/>
                      <a:pt x="197072" y="105251"/>
                      <a:pt x="203549" y="108299"/>
                    </a:cubicBezTo>
                    <a:lnTo>
                      <a:pt x="203454" y="108109"/>
                    </a:lnTo>
                    <a:cubicBezTo>
                      <a:pt x="203454" y="111061"/>
                      <a:pt x="203359" y="114014"/>
                      <a:pt x="203263" y="116872"/>
                    </a:cubicBezTo>
                    <a:lnTo>
                      <a:pt x="203644" y="116872"/>
                    </a:lnTo>
                    <a:cubicBezTo>
                      <a:pt x="196977" y="120586"/>
                      <a:pt x="201930" y="126397"/>
                      <a:pt x="200978" y="131159"/>
                    </a:cubicBezTo>
                    <a:lnTo>
                      <a:pt x="201073" y="131064"/>
                    </a:lnTo>
                    <a:cubicBezTo>
                      <a:pt x="199644" y="132397"/>
                      <a:pt x="196882" y="133826"/>
                      <a:pt x="196977" y="135065"/>
                    </a:cubicBezTo>
                    <a:cubicBezTo>
                      <a:pt x="197739" y="142494"/>
                      <a:pt x="191643" y="145828"/>
                      <a:pt x="188119" y="150400"/>
                    </a:cubicBezTo>
                    <a:cubicBezTo>
                      <a:pt x="193929" y="158972"/>
                      <a:pt x="188785" y="166973"/>
                      <a:pt x="188024" y="175069"/>
                    </a:cubicBezTo>
                    <a:lnTo>
                      <a:pt x="188214" y="174879"/>
                    </a:lnTo>
                    <a:cubicBezTo>
                      <a:pt x="186404" y="175736"/>
                      <a:pt x="184690" y="176689"/>
                      <a:pt x="182880" y="177546"/>
                    </a:cubicBezTo>
                    <a:lnTo>
                      <a:pt x="182975" y="177451"/>
                    </a:lnTo>
                    <a:cubicBezTo>
                      <a:pt x="182023" y="178308"/>
                      <a:pt x="181165" y="179261"/>
                      <a:pt x="180213" y="180118"/>
                    </a:cubicBezTo>
                    <a:lnTo>
                      <a:pt x="180404" y="180022"/>
                    </a:lnTo>
                    <a:cubicBezTo>
                      <a:pt x="179451" y="180975"/>
                      <a:pt x="178594" y="181832"/>
                      <a:pt x="177641" y="182785"/>
                    </a:cubicBezTo>
                    <a:lnTo>
                      <a:pt x="177832" y="182594"/>
                    </a:lnTo>
                    <a:cubicBezTo>
                      <a:pt x="176879" y="184404"/>
                      <a:pt x="176022" y="186118"/>
                      <a:pt x="175069" y="187928"/>
                    </a:cubicBezTo>
                    <a:lnTo>
                      <a:pt x="175165" y="187833"/>
                    </a:lnTo>
                    <a:cubicBezTo>
                      <a:pt x="174212" y="189547"/>
                      <a:pt x="173355" y="191357"/>
                      <a:pt x="172403" y="193072"/>
                    </a:cubicBezTo>
                    <a:lnTo>
                      <a:pt x="172593" y="192881"/>
                    </a:lnTo>
                    <a:cubicBezTo>
                      <a:pt x="171259" y="193834"/>
                      <a:pt x="169926" y="194691"/>
                      <a:pt x="168592" y="195643"/>
                    </a:cubicBezTo>
                    <a:cubicBezTo>
                      <a:pt x="167354" y="196977"/>
                      <a:pt x="166116" y="198311"/>
                      <a:pt x="164878" y="199549"/>
                    </a:cubicBezTo>
                    <a:cubicBezTo>
                      <a:pt x="161354" y="202501"/>
                      <a:pt x="160210" y="206121"/>
                      <a:pt x="160306" y="210788"/>
                    </a:cubicBezTo>
                    <a:cubicBezTo>
                      <a:pt x="160306" y="214598"/>
                      <a:pt x="157067" y="213360"/>
                      <a:pt x="154686" y="212217"/>
                    </a:cubicBezTo>
                    <a:cubicBezTo>
                      <a:pt x="154591" y="211550"/>
                      <a:pt x="154210" y="211169"/>
                      <a:pt x="153448" y="211074"/>
                    </a:cubicBezTo>
                    <a:cubicBezTo>
                      <a:pt x="147733" y="207550"/>
                      <a:pt x="142113" y="203930"/>
                      <a:pt x="136588" y="200501"/>
                    </a:cubicBezTo>
                    <a:cubicBezTo>
                      <a:pt x="127254" y="208407"/>
                      <a:pt x="118682" y="200025"/>
                      <a:pt x="108490" y="198691"/>
                    </a:cubicBezTo>
                    <a:cubicBezTo>
                      <a:pt x="107537" y="200882"/>
                      <a:pt x="106489" y="203454"/>
                      <a:pt x="105442" y="205930"/>
                    </a:cubicBezTo>
                    <a:lnTo>
                      <a:pt x="105632" y="205740"/>
                    </a:lnTo>
                    <a:cubicBezTo>
                      <a:pt x="102870" y="205264"/>
                      <a:pt x="100012" y="204502"/>
                      <a:pt x="97250" y="204311"/>
                    </a:cubicBezTo>
                    <a:cubicBezTo>
                      <a:pt x="95726" y="204216"/>
                      <a:pt x="94202" y="205264"/>
                      <a:pt x="92583" y="205835"/>
                    </a:cubicBezTo>
                    <a:lnTo>
                      <a:pt x="92678" y="205740"/>
                    </a:lnTo>
                    <a:cubicBezTo>
                      <a:pt x="91726" y="206597"/>
                      <a:pt x="90868" y="207550"/>
                      <a:pt x="89916" y="208407"/>
                    </a:cubicBezTo>
                    <a:lnTo>
                      <a:pt x="90107" y="208312"/>
                    </a:lnTo>
                    <a:cubicBezTo>
                      <a:pt x="86487" y="209455"/>
                      <a:pt x="83058" y="209931"/>
                      <a:pt x="79534" y="207454"/>
                    </a:cubicBezTo>
                    <a:cubicBezTo>
                      <a:pt x="75629" y="204788"/>
                      <a:pt x="74295" y="207073"/>
                      <a:pt x="74485" y="210979"/>
                    </a:cubicBezTo>
                    <a:lnTo>
                      <a:pt x="74581" y="210979"/>
                    </a:lnTo>
                    <a:cubicBezTo>
                      <a:pt x="73247" y="211931"/>
                      <a:pt x="71914" y="212788"/>
                      <a:pt x="70676" y="213741"/>
                    </a:cubicBezTo>
                    <a:cubicBezTo>
                      <a:pt x="69437" y="214408"/>
                      <a:pt x="68199" y="215074"/>
                      <a:pt x="66961" y="215836"/>
                    </a:cubicBezTo>
                    <a:cubicBezTo>
                      <a:pt x="57531" y="215074"/>
                      <a:pt x="48101" y="214313"/>
                      <a:pt x="38671" y="213646"/>
                    </a:cubicBezTo>
                    <a:lnTo>
                      <a:pt x="38862" y="213741"/>
                    </a:lnTo>
                    <a:cubicBezTo>
                      <a:pt x="36195" y="212026"/>
                      <a:pt x="33623" y="210217"/>
                      <a:pt x="30956" y="208502"/>
                    </a:cubicBezTo>
                    <a:lnTo>
                      <a:pt x="31147" y="208693"/>
                    </a:lnTo>
                    <a:cubicBezTo>
                      <a:pt x="26480" y="200882"/>
                      <a:pt x="19240" y="204978"/>
                      <a:pt x="12859" y="205454"/>
                    </a:cubicBezTo>
                    <a:cubicBezTo>
                      <a:pt x="12954" y="203549"/>
                      <a:pt x="13049" y="202311"/>
                      <a:pt x="13144" y="201073"/>
                    </a:cubicBezTo>
                    <a:lnTo>
                      <a:pt x="13049" y="201168"/>
                    </a:lnTo>
                    <a:cubicBezTo>
                      <a:pt x="18002" y="201073"/>
                      <a:pt x="23146" y="201454"/>
                      <a:pt x="26289" y="195643"/>
                    </a:cubicBezTo>
                    <a:cubicBezTo>
                      <a:pt x="21431" y="186785"/>
                      <a:pt x="12573" y="196501"/>
                      <a:pt x="7144" y="192024"/>
                    </a:cubicBezTo>
                    <a:cubicBezTo>
                      <a:pt x="7525" y="190405"/>
                      <a:pt x="7715" y="189262"/>
                      <a:pt x="8001" y="188119"/>
                    </a:cubicBezTo>
                    <a:lnTo>
                      <a:pt x="8001" y="188214"/>
                    </a:lnTo>
                    <a:cubicBezTo>
                      <a:pt x="11811" y="189071"/>
                      <a:pt x="14383" y="187928"/>
                      <a:pt x="15240" y="183451"/>
                    </a:cubicBezTo>
                    <a:cubicBezTo>
                      <a:pt x="10858" y="182785"/>
                      <a:pt x="6763" y="182118"/>
                      <a:pt x="2667" y="181451"/>
                    </a:cubicBezTo>
                    <a:cubicBezTo>
                      <a:pt x="2286" y="180213"/>
                      <a:pt x="1810" y="178975"/>
                      <a:pt x="1429" y="177641"/>
                    </a:cubicBezTo>
                    <a:cubicBezTo>
                      <a:pt x="1048" y="175069"/>
                      <a:pt x="667" y="172498"/>
                      <a:pt x="190" y="170021"/>
                    </a:cubicBezTo>
                    <a:lnTo>
                      <a:pt x="0" y="170212"/>
                    </a:lnTo>
                    <a:cubicBezTo>
                      <a:pt x="7525" y="168497"/>
                      <a:pt x="15145" y="166783"/>
                      <a:pt x="22955" y="165068"/>
                    </a:cubicBezTo>
                    <a:cubicBezTo>
                      <a:pt x="23908" y="162877"/>
                      <a:pt x="24479" y="158686"/>
                      <a:pt x="26194" y="158115"/>
                    </a:cubicBezTo>
                    <a:cubicBezTo>
                      <a:pt x="33147" y="156115"/>
                      <a:pt x="30861" y="151162"/>
                      <a:pt x="30956" y="146780"/>
                    </a:cubicBezTo>
                    <a:cubicBezTo>
                      <a:pt x="33433" y="146590"/>
                      <a:pt x="36005" y="146494"/>
                      <a:pt x="38481" y="146304"/>
                    </a:cubicBezTo>
                    <a:cubicBezTo>
                      <a:pt x="52387" y="144399"/>
                      <a:pt x="66675" y="150209"/>
                      <a:pt x="80962" y="144685"/>
                    </a:cubicBezTo>
                    <a:cubicBezTo>
                      <a:pt x="79819" y="142970"/>
                      <a:pt x="79438" y="141922"/>
                      <a:pt x="78867" y="141732"/>
                    </a:cubicBezTo>
                    <a:cubicBezTo>
                      <a:pt x="77724" y="141351"/>
                      <a:pt x="76390" y="141541"/>
                      <a:pt x="75152" y="141446"/>
                    </a:cubicBezTo>
                    <a:lnTo>
                      <a:pt x="75057" y="141446"/>
                    </a:lnTo>
                    <a:cubicBezTo>
                      <a:pt x="72866" y="140017"/>
                      <a:pt x="70866" y="137636"/>
                      <a:pt x="68580" y="137350"/>
                    </a:cubicBezTo>
                    <a:cubicBezTo>
                      <a:pt x="59055" y="136493"/>
                      <a:pt x="49435" y="136398"/>
                      <a:pt x="38862" y="135922"/>
                    </a:cubicBezTo>
                    <a:cubicBezTo>
                      <a:pt x="44386" y="133445"/>
                      <a:pt x="48768" y="131254"/>
                      <a:pt x="53054" y="129064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9" name="Freeform: Shape 23">
                <a:extLst>
                  <a:ext uri="{FF2B5EF4-FFF2-40B4-BE49-F238E27FC236}">
                    <a16:creationId xmlns:a16="http://schemas.microsoft.com/office/drawing/2014/main" xmlns="" id="{9F60CD51-CF0A-4B11-B4F3-AE4CFD9A4EC7}"/>
                  </a:ext>
                </a:extLst>
              </p:cNvPr>
              <p:cNvSpPr/>
              <p:nvPr/>
            </p:nvSpPr>
            <p:spPr>
              <a:xfrm>
                <a:off x="3245229" y="2541675"/>
                <a:ext cx="120056" cy="77683"/>
              </a:xfrm>
              <a:custGeom>
                <a:avLst/>
                <a:gdLst>
                  <a:gd name="connsiteX0" fmla="*/ 64891 w 161925"/>
                  <a:gd name="connsiteY0" fmla="*/ 70961 h 104775"/>
                  <a:gd name="connsiteX1" fmla="*/ 61176 w 161925"/>
                  <a:gd name="connsiteY1" fmla="*/ 67247 h 104775"/>
                  <a:gd name="connsiteX2" fmla="*/ 57176 w 161925"/>
                  <a:gd name="connsiteY2" fmla="*/ 64484 h 104775"/>
                  <a:gd name="connsiteX3" fmla="*/ 57366 w 161925"/>
                  <a:gd name="connsiteY3" fmla="*/ 64579 h 104775"/>
                  <a:gd name="connsiteX4" fmla="*/ 44317 w 161925"/>
                  <a:gd name="connsiteY4" fmla="*/ 59246 h 104775"/>
                  <a:gd name="connsiteX5" fmla="*/ 44508 w 161925"/>
                  <a:gd name="connsiteY5" fmla="*/ 59341 h 104775"/>
                  <a:gd name="connsiteX6" fmla="*/ 27458 w 161925"/>
                  <a:gd name="connsiteY6" fmla="*/ 46006 h 104775"/>
                  <a:gd name="connsiteX7" fmla="*/ 20695 w 161925"/>
                  <a:gd name="connsiteY7" fmla="*/ 41053 h 104775"/>
                  <a:gd name="connsiteX8" fmla="*/ 20028 w 161925"/>
                  <a:gd name="connsiteY8" fmla="*/ 41339 h 104775"/>
                  <a:gd name="connsiteX9" fmla="*/ 13837 w 161925"/>
                  <a:gd name="connsiteY9" fmla="*/ 38767 h 104775"/>
                  <a:gd name="connsiteX10" fmla="*/ 5741 w 161925"/>
                  <a:gd name="connsiteY10" fmla="*/ 37433 h 104775"/>
                  <a:gd name="connsiteX11" fmla="*/ 5645 w 161925"/>
                  <a:gd name="connsiteY11" fmla="*/ 36290 h 104775"/>
                  <a:gd name="connsiteX12" fmla="*/ 788 w 161925"/>
                  <a:gd name="connsiteY12" fmla="*/ 19907 h 104775"/>
                  <a:gd name="connsiteX13" fmla="*/ 3264 w 161925"/>
                  <a:gd name="connsiteY13" fmla="*/ 10573 h 104775"/>
                  <a:gd name="connsiteX14" fmla="*/ 3074 w 161925"/>
                  <a:gd name="connsiteY14" fmla="*/ 10668 h 104775"/>
                  <a:gd name="connsiteX15" fmla="*/ 5836 w 161925"/>
                  <a:gd name="connsiteY15" fmla="*/ 7906 h 104775"/>
                  <a:gd name="connsiteX16" fmla="*/ 5645 w 161925"/>
                  <a:gd name="connsiteY16" fmla="*/ 8096 h 104775"/>
                  <a:gd name="connsiteX17" fmla="*/ 8408 w 161925"/>
                  <a:gd name="connsiteY17" fmla="*/ 2762 h 104775"/>
                  <a:gd name="connsiteX18" fmla="*/ 8217 w 161925"/>
                  <a:gd name="connsiteY18" fmla="*/ 2953 h 104775"/>
                  <a:gd name="connsiteX19" fmla="*/ 16218 w 161925"/>
                  <a:gd name="connsiteY19" fmla="*/ 5525 h 104775"/>
                  <a:gd name="connsiteX20" fmla="*/ 17075 w 161925"/>
                  <a:gd name="connsiteY20" fmla="*/ 5334 h 104775"/>
                  <a:gd name="connsiteX21" fmla="*/ 21076 w 161925"/>
                  <a:gd name="connsiteY21" fmla="*/ 8096 h 104775"/>
                  <a:gd name="connsiteX22" fmla="*/ 20885 w 161925"/>
                  <a:gd name="connsiteY22" fmla="*/ 8001 h 104775"/>
                  <a:gd name="connsiteX23" fmla="*/ 29077 w 161925"/>
                  <a:gd name="connsiteY23" fmla="*/ 8001 h 104775"/>
                  <a:gd name="connsiteX24" fmla="*/ 28982 w 161925"/>
                  <a:gd name="connsiteY24" fmla="*/ 8096 h 104775"/>
                  <a:gd name="connsiteX25" fmla="*/ 36221 w 161925"/>
                  <a:gd name="connsiteY25" fmla="*/ 0 h 104775"/>
                  <a:gd name="connsiteX26" fmla="*/ 41650 w 161925"/>
                  <a:gd name="connsiteY26" fmla="*/ 381 h 104775"/>
                  <a:gd name="connsiteX27" fmla="*/ 41460 w 161925"/>
                  <a:gd name="connsiteY27" fmla="*/ 286 h 104775"/>
                  <a:gd name="connsiteX28" fmla="*/ 49365 w 161925"/>
                  <a:gd name="connsiteY28" fmla="*/ 5525 h 104775"/>
                  <a:gd name="connsiteX29" fmla="*/ 49270 w 161925"/>
                  <a:gd name="connsiteY29" fmla="*/ 5429 h 104775"/>
                  <a:gd name="connsiteX30" fmla="*/ 57176 w 161925"/>
                  <a:gd name="connsiteY30" fmla="*/ 8096 h 104775"/>
                  <a:gd name="connsiteX31" fmla="*/ 56985 w 161925"/>
                  <a:gd name="connsiteY31" fmla="*/ 7906 h 104775"/>
                  <a:gd name="connsiteX32" fmla="*/ 59652 w 161925"/>
                  <a:gd name="connsiteY32" fmla="*/ 10668 h 104775"/>
                  <a:gd name="connsiteX33" fmla="*/ 59462 w 161925"/>
                  <a:gd name="connsiteY33" fmla="*/ 10478 h 104775"/>
                  <a:gd name="connsiteX34" fmla="*/ 62224 w 161925"/>
                  <a:gd name="connsiteY34" fmla="*/ 18383 h 104775"/>
                  <a:gd name="connsiteX35" fmla="*/ 62129 w 161925"/>
                  <a:gd name="connsiteY35" fmla="*/ 18288 h 104775"/>
                  <a:gd name="connsiteX36" fmla="*/ 64700 w 161925"/>
                  <a:gd name="connsiteY36" fmla="*/ 21050 h 104775"/>
                  <a:gd name="connsiteX37" fmla="*/ 64700 w 161925"/>
                  <a:gd name="connsiteY37" fmla="*/ 20955 h 104775"/>
                  <a:gd name="connsiteX38" fmla="*/ 80131 w 161925"/>
                  <a:gd name="connsiteY38" fmla="*/ 25051 h 104775"/>
                  <a:gd name="connsiteX39" fmla="*/ 102610 w 161925"/>
                  <a:gd name="connsiteY39" fmla="*/ 20765 h 104775"/>
                  <a:gd name="connsiteX40" fmla="*/ 115374 w 161925"/>
                  <a:gd name="connsiteY40" fmla="*/ 15621 h 104775"/>
                  <a:gd name="connsiteX41" fmla="*/ 119088 w 161925"/>
                  <a:gd name="connsiteY41" fmla="*/ 15431 h 104775"/>
                  <a:gd name="connsiteX42" fmla="*/ 131185 w 161925"/>
                  <a:gd name="connsiteY42" fmla="*/ 17240 h 104775"/>
                  <a:gd name="connsiteX43" fmla="*/ 142425 w 161925"/>
                  <a:gd name="connsiteY43" fmla="*/ 13145 h 104775"/>
                  <a:gd name="connsiteX44" fmla="*/ 142329 w 161925"/>
                  <a:gd name="connsiteY44" fmla="*/ 13240 h 104775"/>
                  <a:gd name="connsiteX45" fmla="*/ 147568 w 161925"/>
                  <a:gd name="connsiteY45" fmla="*/ 10478 h 104775"/>
                  <a:gd name="connsiteX46" fmla="*/ 147473 w 161925"/>
                  <a:gd name="connsiteY46" fmla="*/ 10573 h 104775"/>
                  <a:gd name="connsiteX47" fmla="*/ 150235 w 161925"/>
                  <a:gd name="connsiteY47" fmla="*/ 7906 h 104775"/>
                  <a:gd name="connsiteX48" fmla="*/ 150045 w 161925"/>
                  <a:gd name="connsiteY48" fmla="*/ 8001 h 104775"/>
                  <a:gd name="connsiteX49" fmla="*/ 166523 w 161925"/>
                  <a:gd name="connsiteY49" fmla="*/ 8382 h 104775"/>
                  <a:gd name="connsiteX50" fmla="*/ 160046 w 161925"/>
                  <a:gd name="connsiteY50" fmla="*/ 18002 h 104775"/>
                  <a:gd name="connsiteX51" fmla="*/ 160236 w 161925"/>
                  <a:gd name="connsiteY51" fmla="*/ 17812 h 104775"/>
                  <a:gd name="connsiteX52" fmla="*/ 157474 w 161925"/>
                  <a:gd name="connsiteY52" fmla="*/ 23146 h 104775"/>
                  <a:gd name="connsiteX53" fmla="*/ 157569 w 161925"/>
                  <a:gd name="connsiteY53" fmla="*/ 22955 h 104775"/>
                  <a:gd name="connsiteX54" fmla="*/ 154902 w 161925"/>
                  <a:gd name="connsiteY54" fmla="*/ 25718 h 104775"/>
                  <a:gd name="connsiteX55" fmla="*/ 154998 w 161925"/>
                  <a:gd name="connsiteY55" fmla="*/ 25622 h 104775"/>
                  <a:gd name="connsiteX56" fmla="*/ 152235 w 161925"/>
                  <a:gd name="connsiteY56" fmla="*/ 30861 h 104775"/>
                  <a:gd name="connsiteX57" fmla="*/ 152330 w 161925"/>
                  <a:gd name="connsiteY57" fmla="*/ 30671 h 104775"/>
                  <a:gd name="connsiteX58" fmla="*/ 149663 w 161925"/>
                  <a:gd name="connsiteY58" fmla="*/ 33433 h 104775"/>
                  <a:gd name="connsiteX59" fmla="*/ 149759 w 161925"/>
                  <a:gd name="connsiteY59" fmla="*/ 33338 h 104775"/>
                  <a:gd name="connsiteX60" fmla="*/ 144234 w 161925"/>
                  <a:gd name="connsiteY60" fmla="*/ 42005 h 104775"/>
                  <a:gd name="connsiteX61" fmla="*/ 144615 w 161925"/>
                  <a:gd name="connsiteY61" fmla="*/ 42386 h 104775"/>
                  <a:gd name="connsiteX62" fmla="*/ 141948 w 161925"/>
                  <a:gd name="connsiteY62" fmla="*/ 46387 h 104775"/>
                  <a:gd name="connsiteX63" fmla="*/ 142044 w 161925"/>
                  <a:gd name="connsiteY63" fmla="*/ 46196 h 104775"/>
                  <a:gd name="connsiteX64" fmla="*/ 139281 w 161925"/>
                  <a:gd name="connsiteY64" fmla="*/ 51530 h 104775"/>
                  <a:gd name="connsiteX65" fmla="*/ 139376 w 161925"/>
                  <a:gd name="connsiteY65" fmla="*/ 51435 h 104775"/>
                  <a:gd name="connsiteX66" fmla="*/ 136614 w 161925"/>
                  <a:gd name="connsiteY66" fmla="*/ 56674 h 104775"/>
                  <a:gd name="connsiteX67" fmla="*/ 136709 w 161925"/>
                  <a:gd name="connsiteY67" fmla="*/ 56579 h 104775"/>
                  <a:gd name="connsiteX68" fmla="*/ 136709 w 161925"/>
                  <a:gd name="connsiteY68" fmla="*/ 66008 h 104775"/>
                  <a:gd name="connsiteX69" fmla="*/ 140615 w 161925"/>
                  <a:gd name="connsiteY69" fmla="*/ 69723 h 104775"/>
                  <a:gd name="connsiteX70" fmla="*/ 141758 w 161925"/>
                  <a:gd name="connsiteY70" fmla="*/ 77343 h 104775"/>
                  <a:gd name="connsiteX71" fmla="*/ 141853 w 161925"/>
                  <a:gd name="connsiteY71" fmla="*/ 77248 h 104775"/>
                  <a:gd name="connsiteX72" fmla="*/ 141948 w 161925"/>
                  <a:gd name="connsiteY72" fmla="*/ 84011 h 104775"/>
                  <a:gd name="connsiteX73" fmla="*/ 142044 w 161925"/>
                  <a:gd name="connsiteY73" fmla="*/ 85154 h 104775"/>
                  <a:gd name="connsiteX74" fmla="*/ 143091 w 161925"/>
                  <a:gd name="connsiteY74" fmla="*/ 92869 h 104775"/>
                  <a:gd name="connsiteX75" fmla="*/ 141853 w 161925"/>
                  <a:gd name="connsiteY75" fmla="*/ 94012 h 104775"/>
                  <a:gd name="connsiteX76" fmla="*/ 139186 w 161925"/>
                  <a:gd name="connsiteY76" fmla="*/ 98012 h 104775"/>
                  <a:gd name="connsiteX77" fmla="*/ 139376 w 161925"/>
                  <a:gd name="connsiteY77" fmla="*/ 97822 h 104775"/>
                  <a:gd name="connsiteX78" fmla="*/ 136424 w 161925"/>
                  <a:gd name="connsiteY78" fmla="*/ 101441 h 104775"/>
                  <a:gd name="connsiteX79" fmla="*/ 136709 w 161925"/>
                  <a:gd name="connsiteY79" fmla="*/ 101632 h 104775"/>
                  <a:gd name="connsiteX80" fmla="*/ 133662 w 161925"/>
                  <a:gd name="connsiteY80" fmla="*/ 105061 h 104775"/>
                  <a:gd name="connsiteX81" fmla="*/ 129090 w 161925"/>
                  <a:gd name="connsiteY81" fmla="*/ 106775 h 104775"/>
                  <a:gd name="connsiteX82" fmla="*/ 127946 w 161925"/>
                  <a:gd name="connsiteY82" fmla="*/ 105537 h 104775"/>
                  <a:gd name="connsiteX83" fmla="*/ 103372 w 161925"/>
                  <a:gd name="connsiteY83" fmla="*/ 100203 h 104775"/>
                  <a:gd name="connsiteX84" fmla="*/ 103467 w 161925"/>
                  <a:gd name="connsiteY84" fmla="*/ 100298 h 104775"/>
                  <a:gd name="connsiteX85" fmla="*/ 100705 w 161925"/>
                  <a:gd name="connsiteY85" fmla="*/ 97727 h 104775"/>
                  <a:gd name="connsiteX86" fmla="*/ 100895 w 161925"/>
                  <a:gd name="connsiteY86" fmla="*/ 97917 h 104775"/>
                  <a:gd name="connsiteX87" fmla="*/ 95657 w 161925"/>
                  <a:gd name="connsiteY87" fmla="*/ 82296 h 104775"/>
                  <a:gd name="connsiteX88" fmla="*/ 95752 w 161925"/>
                  <a:gd name="connsiteY88" fmla="*/ 82391 h 104775"/>
                  <a:gd name="connsiteX89" fmla="*/ 88037 w 161925"/>
                  <a:gd name="connsiteY89" fmla="*/ 77343 h 104775"/>
                  <a:gd name="connsiteX90" fmla="*/ 67272 w 161925"/>
                  <a:gd name="connsiteY90" fmla="*/ 74486 h 104775"/>
                  <a:gd name="connsiteX91" fmla="*/ 67463 w 161925"/>
                  <a:gd name="connsiteY91" fmla="*/ 74676 h 104775"/>
                  <a:gd name="connsiteX92" fmla="*/ 64891 w 161925"/>
                  <a:gd name="connsiteY92" fmla="*/ 7096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161925" h="104775">
                    <a:moveTo>
                      <a:pt x="64891" y="70961"/>
                    </a:moveTo>
                    <a:cubicBezTo>
                      <a:pt x="63653" y="69723"/>
                      <a:pt x="62414" y="68485"/>
                      <a:pt x="61176" y="67247"/>
                    </a:cubicBezTo>
                    <a:cubicBezTo>
                      <a:pt x="59843" y="66294"/>
                      <a:pt x="58509" y="65437"/>
                      <a:pt x="57176" y="64484"/>
                    </a:cubicBezTo>
                    <a:lnTo>
                      <a:pt x="57366" y="64579"/>
                    </a:lnTo>
                    <a:cubicBezTo>
                      <a:pt x="52985" y="62865"/>
                      <a:pt x="48699" y="61055"/>
                      <a:pt x="44317" y="59246"/>
                    </a:cubicBezTo>
                    <a:lnTo>
                      <a:pt x="44508" y="59341"/>
                    </a:lnTo>
                    <a:cubicBezTo>
                      <a:pt x="40602" y="52578"/>
                      <a:pt x="36887" y="46006"/>
                      <a:pt x="27458" y="46006"/>
                    </a:cubicBezTo>
                    <a:cubicBezTo>
                      <a:pt x="25172" y="46006"/>
                      <a:pt x="22981" y="42767"/>
                      <a:pt x="20695" y="41053"/>
                    </a:cubicBezTo>
                    <a:lnTo>
                      <a:pt x="20028" y="41339"/>
                    </a:lnTo>
                    <a:cubicBezTo>
                      <a:pt x="17933" y="40481"/>
                      <a:pt x="16028" y="39338"/>
                      <a:pt x="13837" y="38767"/>
                    </a:cubicBezTo>
                    <a:cubicBezTo>
                      <a:pt x="11170" y="38100"/>
                      <a:pt x="8408" y="37814"/>
                      <a:pt x="5741" y="37433"/>
                    </a:cubicBezTo>
                    <a:lnTo>
                      <a:pt x="5645" y="36290"/>
                    </a:lnTo>
                    <a:cubicBezTo>
                      <a:pt x="407" y="31909"/>
                      <a:pt x="-1117" y="26479"/>
                      <a:pt x="788" y="19907"/>
                    </a:cubicBezTo>
                    <a:cubicBezTo>
                      <a:pt x="1740" y="16764"/>
                      <a:pt x="2502" y="13621"/>
                      <a:pt x="3264" y="10573"/>
                    </a:cubicBezTo>
                    <a:lnTo>
                      <a:pt x="3074" y="10668"/>
                    </a:lnTo>
                    <a:cubicBezTo>
                      <a:pt x="4026" y="9716"/>
                      <a:pt x="4883" y="8858"/>
                      <a:pt x="5836" y="7906"/>
                    </a:cubicBezTo>
                    <a:lnTo>
                      <a:pt x="5645" y="8096"/>
                    </a:lnTo>
                    <a:cubicBezTo>
                      <a:pt x="6598" y="6287"/>
                      <a:pt x="7455" y="4572"/>
                      <a:pt x="8408" y="2762"/>
                    </a:cubicBezTo>
                    <a:lnTo>
                      <a:pt x="8217" y="2953"/>
                    </a:lnTo>
                    <a:cubicBezTo>
                      <a:pt x="10884" y="3810"/>
                      <a:pt x="13551" y="4667"/>
                      <a:pt x="16218" y="5525"/>
                    </a:cubicBezTo>
                    <a:lnTo>
                      <a:pt x="17075" y="5334"/>
                    </a:lnTo>
                    <a:cubicBezTo>
                      <a:pt x="18409" y="6287"/>
                      <a:pt x="19743" y="7144"/>
                      <a:pt x="21076" y="8096"/>
                    </a:cubicBezTo>
                    <a:lnTo>
                      <a:pt x="20885" y="8001"/>
                    </a:lnTo>
                    <a:cubicBezTo>
                      <a:pt x="25362" y="13145"/>
                      <a:pt x="26029" y="13145"/>
                      <a:pt x="29077" y="8001"/>
                    </a:cubicBezTo>
                    <a:lnTo>
                      <a:pt x="28982" y="8096"/>
                    </a:lnTo>
                    <a:cubicBezTo>
                      <a:pt x="31268" y="5525"/>
                      <a:pt x="33649" y="2953"/>
                      <a:pt x="36221" y="0"/>
                    </a:cubicBezTo>
                    <a:cubicBezTo>
                      <a:pt x="37459" y="95"/>
                      <a:pt x="39554" y="191"/>
                      <a:pt x="41650" y="381"/>
                    </a:cubicBezTo>
                    <a:lnTo>
                      <a:pt x="41460" y="286"/>
                    </a:lnTo>
                    <a:cubicBezTo>
                      <a:pt x="42126" y="4953"/>
                      <a:pt x="45365" y="5810"/>
                      <a:pt x="49365" y="5525"/>
                    </a:cubicBezTo>
                    <a:lnTo>
                      <a:pt x="49270" y="5429"/>
                    </a:lnTo>
                    <a:cubicBezTo>
                      <a:pt x="51937" y="6287"/>
                      <a:pt x="54509" y="7239"/>
                      <a:pt x="57176" y="8096"/>
                    </a:cubicBezTo>
                    <a:lnTo>
                      <a:pt x="56985" y="7906"/>
                    </a:lnTo>
                    <a:cubicBezTo>
                      <a:pt x="57843" y="8858"/>
                      <a:pt x="58795" y="9716"/>
                      <a:pt x="59652" y="10668"/>
                    </a:cubicBezTo>
                    <a:lnTo>
                      <a:pt x="59462" y="10478"/>
                    </a:lnTo>
                    <a:cubicBezTo>
                      <a:pt x="60319" y="13145"/>
                      <a:pt x="61272" y="15716"/>
                      <a:pt x="62224" y="18383"/>
                    </a:cubicBezTo>
                    <a:lnTo>
                      <a:pt x="62129" y="18288"/>
                    </a:lnTo>
                    <a:cubicBezTo>
                      <a:pt x="62986" y="19241"/>
                      <a:pt x="63843" y="20098"/>
                      <a:pt x="64700" y="21050"/>
                    </a:cubicBezTo>
                    <a:lnTo>
                      <a:pt x="64700" y="20955"/>
                    </a:lnTo>
                    <a:cubicBezTo>
                      <a:pt x="68320" y="28004"/>
                      <a:pt x="74321" y="26099"/>
                      <a:pt x="80131" y="25051"/>
                    </a:cubicBezTo>
                    <a:cubicBezTo>
                      <a:pt x="87656" y="23717"/>
                      <a:pt x="95180" y="22574"/>
                      <a:pt x="102610" y="20765"/>
                    </a:cubicBezTo>
                    <a:cubicBezTo>
                      <a:pt x="106991" y="19717"/>
                      <a:pt x="111087" y="17336"/>
                      <a:pt x="115374" y="15621"/>
                    </a:cubicBezTo>
                    <a:cubicBezTo>
                      <a:pt x="116612" y="15526"/>
                      <a:pt x="117850" y="15431"/>
                      <a:pt x="119088" y="15431"/>
                    </a:cubicBezTo>
                    <a:cubicBezTo>
                      <a:pt x="123089" y="16002"/>
                      <a:pt x="127280" y="16193"/>
                      <a:pt x="131185" y="17240"/>
                    </a:cubicBezTo>
                    <a:cubicBezTo>
                      <a:pt x="136233" y="18669"/>
                      <a:pt x="140138" y="18383"/>
                      <a:pt x="142425" y="13145"/>
                    </a:cubicBezTo>
                    <a:lnTo>
                      <a:pt x="142329" y="13240"/>
                    </a:lnTo>
                    <a:cubicBezTo>
                      <a:pt x="144044" y="12287"/>
                      <a:pt x="145854" y="11430"/>
                      <a:pt x="147568" y="10478"/>
                    </a:cubicBezTo>
                    <a:lnTo>
                      <a:pt x="147473" y="10573"/>
                    </a:lnTo>
                    <a:cubicBezTo>
                      <a:pt x="148425" y="9716"/>
                      <a:pt x="149283" y="8763"/>
                      <a:pt x="150235" y="7906"/>
                    </a:cubicBezTo>
                    <a:lnTo>
                      <a:pt x="150045" y="8001"/>
                    </a:lnTo>
                    <a:cubicBezTo>
                      <a:pt x="155093" y="8096"/>
                      <a:pt x="160141" y="8287"/>
                      <a:pt x="166523" y="8382"/>
                    </a:cubicBezTo>
                    <a:cubicBezTo>
                      <a:pt x="163665" y="12668"/>
                      <a:pt x="161855" y="15335"/>
                      <a:pt x="160046" y="18002"/>
                    </a:cubicBezTo>
                    <a:lnTo>
                      <a:pt x="160236" y="17812"/>
                    </a:lnTo>
                    <a:cubicBezTo>
                      <a:pt x="159284" y="19526"/>
                      <a:pt x="158426" y="21336"/>
                      <a:pt x="157474" y="23146"/>
                    </a:cubicBezTo>
                    <a:lnTo>
                      <a:pt x="157569" y="22955"/>
                    </a:lnTo>
                    <a:cubicBezTo>
                      <a:pt x="156712" y="23908"/>
                      <a:pt x="155759" y="24765"/>
                      <a:pt x="154902" y="25718"/>
                    </a:cubicBezTo>
                    <a:lnTo>
                      <a:pt x="154998" y="25622"/>
                    </a:lnTo>
                    <a:cubicBezTo>
                      <a:pt x="154045" y="27337"/>
                      <a:pt x="153188" y="29147"/>
                      <a:pt x="152235" y="30861"/>
                    </a:cubicBezTo>
                    <a:lnTo>
                      <a:pt x="152330" y="30671"/>
                    </a:lnTo>
                    <a:cubicBezTo>
                      <a:pt x="151473" y="31623"/>
                      <a:pt x="150616" y="32480"/>
                      <a:pt x="149663" y="33433"/>
                    </a:cubicBezTo>
                    <a:lnTo>
                      <a:pt x="149759" y="33338"/>
                    </a:lnTo>
                    <a:cubicBezTo>
                      <a:pt x="147949" y="36195"/>
                      <a:pt x="146139" y="39148"/>
                      <a:pt x="144234" y="42005"/>
                    </a:cubicBezTo>
                    <a:lnTo>
                      <a:pt x="144615" y="42386"/>
                    </a:lnTo>
                    <a:cubicBezTo>
                      <a:pt x="143758" y="43720"/>
                      <a:pt x="142805" y="45053"/>
                      <a:pt x="141948" y="46387"/>
                    </a:cubicBezTo>
                    <a:lnTo>
                      <a:pt x="142044" y="46196"/>
                    </a:lnTo>
                    <a:cubicBezTo>
                      <a:pt x="141091" y="48006"/>
                      <a:pt x="140234" y="49721"/>
                      <a:pt x="139281" y="51530"/>
                    </a:cubicBezTo>
                    <a:lnTo>
                      <a:pt x="139376" y="51435"/>
                    </a:lnTo>
                    <a:cubicBezTo>
                      <a:pt x="138519" y="53150"/>
                      <a:pt x="137567" y="54959"/>
                      <a:pt x="136614" y="56674"/>
                    </a:cubicBezTo>
                    <a:lnTo>
                      <a:pt x="136709" y="56579"/>
                    </a:lnTo>
                    <a:cubicBezTo>
                      <a:pt x="131566" y="59722"/>
                      <a:pt x="133471" y="62865"/>
                      <a:pt x="136709" y="66008"/>
                    </a:cubicBezTo>
                    <a:cubicBezTo>
                      <a:pt x="138043" y="67247"/>
                      <a:pt x="139376" y="68485"/>
                      <a:pt x="140615" y="69723"/>
                    </a:cubicBezTo>
                    <a:cubicBezTo>
                      <a:pt x="140996" y="72295"/>
                      <a:pt x="141377" y="74867"/>
                      <a:pt x="141758" y="77343"/>
                    </a:cubicBezTo>
                    <a:lnTo>
                      <a:pt x="141853" y="77248"/>
                    </a:lnTo>
                    <a:cubicBezTo>
                      <a:pt x="135281" y="79629"/>
                      <a:pt x="139758" y="81820"/>
                      <a:pt x="141948" y="84011"/>
                    </a:cubicBezTo>
                    <a:lnTo>
                      <a:pt x="142044" y="85154"/>
                    </a:lnTo>
                    <a:cubicBezTo>
                      <a:pt x="142425" y="87725"/>
                      <a:pt x="142805" y="90297"/>
                      <a:pt x="143091" y="92869"/>
                    </a:cubicBezTo>
                    <a:cubicBezTo>
                      <a:pt x="142425" y="92964"/>
                      <a:pt x="142044" y="93345"/>
                      <a:pt x="141853" y="94012"/>
                    </a:cubicBezTo>
                    <a:cubicBezTo>
                      <a:pt x="140996" y="95345"/>
                      <a:pt x="140043" y="96679"/>
                      <a:pt x="139186" y="98012"/>
                    </a:cubicBezTo>
                    <a:lnTo>
                      <a:pt x="139376" y="97822"/>
                    </a:lnTo>
                    <a:cubicBezTo>
                      <a:pt x="138424" y="99060"/>
                      <a:pt x="137376" y="100298"/>
                      <a:pt x="136424" y="101441"/>
                    </a:cubicBezTo>
                    <a:lnTo>
                      <a:pt x="136709" y="101632"/>
                    </a:lnTo>
                    <a:cubicBezTo>
                      <a:pt x="135757" y="102775"/>
                      <a:pt x="134900" y="104204"/>
                      <a:pt x="133662" y="105061"/>
                    </a:cubicBezTo>
                    <a:cubicBezTo>
                      <a:pt x="132328" y="105918"/>
                      <a:pt x="130613" y="106299"/>
                      <a:pt x="129090" y="106775"/>
                    </a:cubicBezTo>
                    <a:cubicBezTo>
                      <a:pt x="128994" y="106108"/>
                      <a:pt x="128613" y="105728"/>
                      <a:pt x="127946" y="105537"/>
                    </a:cubicBezTo>
                    <a:cubicBezTo>
                      <a:pt x="120898" y="98584"/>
                      <a:pt x="111468" y="102394"/>
                      <a:pt x="103372" y="100203"/>
                    </a:cubicBezTo>
                    <a:lnTo>
                      <a:pt x="103467" y="100298"/>
                    </a:lnTo>
                    <a:cubicBezTo>
                      <a:pt x="102610" y="99441"/>
                      <a:pt x="101658" y="98584"/>
                      <a:pt x="100705" y="97727"/>
                    </a:cubicBezTo>
                    <a:lnTo>
                      <a:pt x="100895" y="97917"/>
                    </a:lnTo>
                    <a:cubicBezTo>
                      <a:pt x="100419" y="92297"/>
                      <a:pt x="100419" y="86487"/>
                      <a:pt x="95657" y="82296"/>
                    </a:cubicBezTo>
                    <a:lnTo>
                      <a:pt x="95752" y="82391"/>
                    </a:lnTo>
                    <a:cubicBezTo>
                      <a:pt x="93180" y="80677"/>
                      <a:pt x="90894" y="78010"/>
                      <a:pt x="88037" y="77343"/>
                    </a:cubicBezTo>
                    <a:cubicBezTo>
                      <a:pt x="81274" y="75914"/>
                      <a:pt x="74225" y="75343"/>
                      <a:pt x="67272" y="74486"/>
                    </a:cubicBezTo>
                    <a:lnTo>
                      <a:pt x="67463" y="74676"/>
                    </a:lnTo>
                    <a:cubicBezTo>
                      <a:pt x="66701" y="73628"/>
                      <a:pt x="65748" y="72295"/>
                      <a:pt x="64891" y="70961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0" name="Freeform: Shape 24">
                <a:extLst>
                  <a:ext uri="{FF2B5EF4-FFF2-40B4-BE49-F238E27FC236}">
                    <a16:creationId xmlns:a16="http://schemas.microsoft.com/office/drawing/2014/main" xmlns="" id="{E32B8744-E991-42C8-9928-576A1AF99B98}"/>
                  </a:ext>
                </a:extLst>
              </p:cNvPr>
              <p:cNvSpPr/>
              <p:nvPr/>
            </p:nvSpPr>
            <p:spPr>
              <a:xfrm>
                <a:off x="3092712" y="2375645"/>
                <a:ext cx="56497" cy="105931"/>
              </a:xfrm>
              <a:custGeom>
                <a:avLst/>
                <a:gdLst>
                  <a:gd name="connsiteX0" fmla="*/ 59049 w 76200"/>
                  <a:gd name="connsiteY0" fmla="*/ 1333 h 142875"/>
                  <a:gd name="connsiteX1" fmla="*/ 58668 w 76200"/>
                  <a:gd name="connsiteY1" fmla="*/ 1619 h 142875"/>
                  <a:gd name="connsiteX2" fmla="*/ 61525 w 76200"/>
                  <a:gd name="connsiteY2" fmla="*/ 5239 h 142875"/>
                  <a:gd name="connsiteX3" fmla="*/ 61430 w 76200"/>
                  <a:gd name="connsiteY3" fmla="*/ 5143 h 142875"/>
                  <a:gd name="connsiteX4" fmla="*/ 67240 w 76200"/>
                  <a:gd name="connsiteY4" fmla="*/ 11621 h 142875"/>
                  <a:gd name="connsiteX5" fmla="*/ 71812 w 76200"/>
                  <a:gd name="connsiteY5" fmla="*/ 20765 h 142875"/>
                  <a:gd name="connsiteX6" fmla="*/ 71907 w 76200"/>
                  <a:gd name="connsiteY6" fmla="*/ 21717 h 142875"/>
                  <a:gd name="connsiteX7" fmla="*/ 65526 w 76200"/>
                  <a:gd name="connsiteY7" fmla="*/ 27813 h 142875"/>
                  <a:gd name="connsiteX8" fmla="*/ 74574 w 76200"/>
                  <a:gd name="connsiteY8" fmla="*/ 31051 h 142875"/>
                  <a:gd name="connsiteX9" fmla="*/ 74384 w 76200"/>
                  <a:gd name="connsiteY9" fmla="*/ 30956 h 142875"/>
                  <a:gd name="connsiteX10" fmla="*/ 76956 w 76200"/>
                  <a:gd name="connsiteY10" fmla="*/ 36004 h 142875"/>
                  <a:gd name="connsiteX11" fmla="*/ 77051 w 76200"/>
                  <a:gd name="connsiteY11" fmla="*/ 35909 h 142875"/>
                  <a:gd name="connsiteX12" fmla="*/ 75051 w 76200"/>
                  <a:gd name="connsiteY12" fmla="*/ 45911 h 142875"/>
                  <a:gd name="connsiteX13" fmla="*/ 76956 w 76200"/>
                  <a:gd name="connsiteY13" fmla="*/ 56769 h 142875"/>
                  <a:gd name="connsiteX14" fmla="*/ 77146 w 76200"/>
                  <a:gd name="connsiteY14" fmla="*/ 56579 h 142875"/>
                  <a:gd name="connsiteX15" fmla="*/ 74384 w 76200"/>
                  <a:gd name="connsiteY15" fmla="*/ 59246 h 142875"/>
                  <a:gd name="connsiteX16" fmla="*/ 74479 w 76200"/>
                  <a:gd name="connsiteY16" fmla="*/ 59150 h 142875"/>
                  <a:gd name="connsiteX17" fmla="*/ 71812 w 76200"/>
                  <a:gd name="connsiteY17" fmla="*/ 64484 h 142875"/>
                  <a:gd name="connsiteX18" fmla="*/ 71907 w 76200"/>
                  <a:gd name="connsiteY18" fmla="*/ 64294 h 142875"/>
                  <a:gd name="connsiteX19" fmla="*/ 66859 w 76200"/>
                  <a:gd name="connsiteY19" fmla="*/ 76105 h 142875"/>
                  <a:gd name="connsiteX20" fmla="*/ 64954 w 76200"/>
                  <a:gd name="connsiteY20" fmla="*/ 102775 h 142875"/>
                  <a:gd name="connsiteX21" fmla="*/ 58953 w 76200"/>
                  <a:gd name="connsiteY21" fmla="*/ 139255 h 142875"/>
                  <a:gd name="connsiteX22" fmla="*/ 59144 w 76200"/>
                  <a:gd name="connsiteY22" fmla="*/ 139065 h 142875"/>
                  <a:gd name="connsiteX23" fmla="*/ 51524 w 76200"/>
                  <a:gd name="connsiteY23" fmla="*/ 131350 h 142875"/>
                  <a:gd name="connsiteX24" fmla="*/ 51714 w 76200"/>
                  <a:gd name="connsiteY24" fmla="*/ 131540 h 142875"/>
                  <a:gd name="connsiteX25" fmla="*/ 30569 w 76200"/>
                  <a:gd name="connsiteY25" fmla="*/ 120682 h 142875"/>
                  <a:gd name="connsiteX26" fmla="*/ 30569 w 76200"/>
                  <a:gd name="connsiteY26" fmla="*/ 152209 h 142875"/>
                  <a:gd name="connsiteX27" fmla="*/ 12662 w 76200"/>
                  <a:gd name="connsiteY27" fmla="*/ 151067 h 142875"/>
                  <a:gd name="connsiteX28" fmla="*/ 7804 w 76200"/>
                  <a:gd name="connsiteY28" fmla="*/ 139160 h 142875"/>
                  <a:gd name="connsiteX29" fmla="*/ 7899 w 76200"/>
                  <a:gd name="connsiteY29" fmla="*/ 139255 h 142875"/>
                  <a:gd name="connsiteX30" fmla="*/ 5042 w 76200"/>
                  <a:gd name="connsiteY30" fmla="*/ 134207 h 142875"/>
                  <a:gd name="connsiteX31" fmla="*/ 1994 w 76200"/>
                  <a:gd name="connsiteY31" fmla="*/ 119825 h 142875"/>
                  <a:gd name="connsiteX32" fmla="*/ 5709 w 76200"/>
                  <a:gd name="connsiteY32" fmla="*/ 105156 h 142875"/>
                  <a:gd name="connsiteX33" fmla="*/ 9138 w 76200"/>
                  <a:gd name="connsiteY33" fmla="*/ 99441 h 142875"/>
                  <a:gd name="connsiteX34" fmla="*/ 14472 w 76200"/>
                  <a:gd name="connsiteY34" fmla="*/ 94964 h 142875"/>
                  <a:gd name="connsiteX35" fmla="*/ 7995 w 76200"/>
                  <a:gd name="connsiteY35" fmla="*/ 74867 h 142875"/>
                  <a:gd name="connsiteX36" fmla="*/ 7804 w 76200"/>
                  <a:gd name="connsiteY36" fmla="*/ 74962 h 142875"/>
                  <a:gd name="connsiteX37" fmla="*/ 10376 w 76200"/>
                  <a:gd name="connsiteY37" fmla="*/ 54007 h 142875"/>
                  <a:gd name="connsiteX38" fmla="*/ 10471 w 76200"/>
                  <a:gd name="connsiteY38" fmla="*/ 54197 h 142875"/>
                  <a:gd name="connsiteX39" fmla="*/ 7804 w 76200"/>
                  <a:gd name="connsiteY39" fmla="*/ 51435 h 142875"/>
                  <a:gd name="connsiteX40" fmla="*/ 7995 w 76200"/>
                  <a:gd name="connsiteY40" fmla="*/ 51625 h 142875"/>
                  <a:gd name="connsiteX41" fmla="*/ 375 w 76200"/>
                  <a:gd name="connsiteY41" fmla="*/ 32766 h 142875"/>
                  <a:gd name="connsiteX42" fmla="*/ 279 w 76200"/>
                  <a:gd name="connsiteY42" fmla="*/ 23432 h 142875"/>
                  <a:gd name="connsiteX43" fmla="*/ 4851 w 76200"/>
                  <a:gd name="connsiteY43" fmla="*/ 14954 h 142875"/>
                  <a:gd name="connsiteX44" fmla="*/ 6375 w 76200"/>
                  <a:gd name="connsiteY44" fmla="*/ 15621 h 142875"/>
                  <a:gd name="connsiteX45" fmla="*/ 36379 w 76200"/>
                  <a:gd name="connsiteY45" fmla="*/ 13049 h 142875"/>
                  <a:gd name="connsiteX46" fmla="*/ 36189 w 76200"/>
                  <a:gd name="connsiteY46" fmla="*/ 13240 h 142875"/>
                  <a:gd name="connsiteX47" fmla="*/ 41523 w 76200"/>
                  <a:gd name="connsiteY47" fmla="*/ 10478 h 142875"/>
                  <a:gd name="connsiteX48" fmla="*/ 41427 w 76200"/>
                  <a:gd name="connsiteY48" fmla="*/ 10573 h 142875"/>
                  <a:gd name="connsiteX49" fmla="*/ 51905 w 76200"/>
                  <a:gd name="connsiteY49" fmla="*/ 5239 h 142875"/>
                  <a:gd name="connsiteX50" fmla="*/ 51714 w 76200"/>
                  <a:gd name="connsiteY50" fmla="*/ 5334 h 142875"/>
                  <a:gd name="connsiteX51" fmla="*/ 54477 w 76200"/>
                  <a:gd name="connsiteY51" fmla="*/ 0 h 142875"/>
                  <a:gd name="connsiteX52" fmla="*/ 54286 w 76200"/>
                  <a:gd name="connsiteY52" fmla="*/ 191 h 142875"/>
                  <a:gd name="connsiteX53" fmla="*/ 59049 w 76200"/>
                  <a:gd name="connsiteY53" fmla="*/ 1333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76200" h="142875">
                    <a:moveTo>
                      <a:pt x="59049" y="1333"/>
                    </a:moveTo>
                    <a:lnTo>
                      <a:pt x="58668" y="1619"/>
                    </a:lnTo>
                    <a:cubicBezTo>
                      <a:pt x="59620" y="2858"/>
                      <a:pt x="60573" y="4000"/>
                      <a:pt x="61525" y="5239"/>
                    </a:cubicBezTo>
                    <a:lnTo>
                      <a:pt x="61430" y="5143"/>
                    </a:lnTo>
                    <a:cubicBezTo>
                      <a:pt x="63525" y="7334"/>
                      <a:pt x="67431" y="9716"/>
                      <a:pt x="67240" y="11621"/>
                    </a:cubicBezTo>
                    <a:cubicBezTo>
                      <a:pt x="66764" y="16192"/>
                      <a:pt x="69431" y="18193"/>
                      <a:pt x="71812" y="20765"/>
                    </a:cubicBezTo>
                    <a:lnTo>
                      <a:pt x="71907" y="21717"/>
                    </a:lnTo>
                    <a:cubicBezTo>
                      <a:pt x="70098" y="23432"/>
                      <a:pt x="68383" y="25051"/>
                      <a:pt x="65526" y="27813"/>
                    </a:cubicBezTo>
                    <a:cubicBezTo>
                      <a:pt x="69336" y="29146"/>
                      <a:pt x="71907" y="30194"/>
                      <a:pt x="74574" y="31051"/>
                    </a:cubicBezTo>
                    <a:lnTo>
                      <a:pt x="74384" y="30956"/>
                    </a:lnTo>
                    <a:cubicBezTo>
                      <a:pt x="75241" y="32671"/>
                      <a:pt x="76098" y="34290"/>
                      <a:pt x="76956" y="36004"/>
                    </a:cubicBezTo>
                    <a:lnTo>
                      <a:pt x="77051" y="35909"/>
                    </a:lnTo>
                    <a:cubicBezTo>
                      <a:pt x="72574" y="38481"/>
                      <a:pt x="74384" y="42291"/>
                      <a:pt x="75051" y="45911"/>
                    </a:cubicBezTo>
                    <a:cubicBezTo>
                      <a:pt x="75717" y="49530"/>
                      <a:pt x="76289" y="53150"/>
                      <a:pt x="76956" y="56769"/>
                    </a:cubicBezTo>
                    <a:lnTo>
                      <a:pt x="77146" y="56579"/>
                    </a:lnTo>
                    <a:cubicBezTo>
                      <a:pt x="76194" y="57436"/>
                      <a:pt x="75336" y="58388"/>
                      <a:pt x="74384" y="59246"/>
                    </a:cubicBezTo>
                    <a:lnTo>
                      <a:pt x="74479" y="59150"/>
                    </a:lnTo>
                    <a:cubicBezTo>
                      <a:pt x="73622" y="60960"/>
                      <a:pt x="72669" y="62675"/>
                      <a:pt x="71812" y="64484"/>
                    </a:cubicBezTo>
                    <a:lnTo>
                      <a:pt x="71907" y="64294"/>
                    </a:lnTo>
                    <a:cubicBezTo>
                      <a:pt x="66669" y="66770"/>
                      <a:pt x="67050" y="71438"/>
                      <a:pt x="66859" y="76105"/>
                    </a:cubicBezTo>
                    <a:cubicBezTo>
                      <a:pt x="66478" y="84963"/>
                      <a:pt x="66097" y="93917"/>
                      <a:pt x="64954" y="102775"/>
                    </a:cubicBezTo>
                    <a:cubicBezTo>
                      <a:pt x="63335" y="114967"/>
                      <a:pt x="61049" y="127063"/>
                      <a:pt x="58953" y="139255"/>
                    </a:cubicBezTo>
                    <a:lnTo>
                      <a:pt x="59144" y="139065"/>
                    </a:lnTo>
                    <a:cubicBezTo>
                      <a:pt x="56572" y="136493"/>
                      <a:pt x="54000" y="133921"/>
                      <a:pt x="51524" y="131350"/>
                    </a:cubicBezTo>
                    <a:lnTo>
                      <a:pt x="51714" y="131540"/>
                    </a:lnTo>
                    <a:cubicBezTo>
                      <a:pt x="46380" y="125635"/>
                      <a:pt x="39237" y="123634"/>
                      <a:pt x="30569" y="120682"/>
                    </a:cubicBezTo>
                    <a:cubicBezTo>
                      <a:pt x="30569" y="131540"/>
                      <a:pt x="30569" y="141256"/>
                      <a:pt x="30569" y="152209"/>
                    </a:cubicBezTo>
                    <a:cubicBezTo>
                      <a:pt x="23330" y="151733"/>
                      <a:pt x="17615" y="151352"/>
                      <a:pt x="12662" y="151067"/>
                    </a:cubicBezTo>
                    <a:cubicBezTo>
                      <a:pt x="10662" y="146304"/>
                      <a:pt x="9233" y="142684"/>
                      <a:pt x="7804" y="139160"/>
                    </a:cubicBezTo>
                    <a:lnTo>
                      <a:pt x="7899" y="139255"/>
                    </a:lnTo>
                    <a:cubicBezTo>
                      <a:pt x="6947" y="137541"/>
                      <a:pt x="5994" y="135922"/>
                      <a:pt x="5042" y="134207"/>
                    </a:cubicBezTo>
                    <a:cubicBezTo>
                      <a:pt x="4851" y="129254"/>
                      <a:pt x="-1054" y="125921"/>
                      <a:pt x="1994" y="119825"/>
                    </a:cubicBezTo>
                    <a:cubicBezTo>
                      <a:pt x="4185" y="115443"/>
                      <a:pt x="4280" y="110014"/>
                      <a:pt x="5709" y="105156"/>
                    </a:cubicBezTo>
                    <a:cubicBezTo>
                      <a:pt x="6375" y="102965"/>
                      <a:pt x="8947" y="99346"/>
                      <a:pt x="9138" y="99441"/>
                    </a:cubicBezTo>
                    <a:cubicBezTo>
                      <a:pt x="14376" y="101917"/>
                      <a:pt x="14091" y="97155"/>
                      <a:pt x="14472" y="94964"/>
                    </a:cubicBezTo>
                    <a:cubicBezTo>
                      <a:pt x="15996" y="87249"/>
                      <a:pt x="14662" y="80105"/>
                      <a:pt x="7995" y="74867"/>
                    </a:cubicBezTo>
                    <a:lnTo>
                      <a:pt x="7804" y="74962"/>
                    </a:lnTo>
                    <a:cubicBezTo>
                      <a:pt x="13138" y="68485"/>
                      <a:pt x="15615" y="61722"/>
                      <a:pt x="10376" y="54007"/>
                    </a:cubicBezTo>
                    <a:lnTo>
                      <a:pt x="10471" y="54197"/>
                    </a:lnTo>
                    <a:cubicBezTo>
                      <a:pt x="9614" y="53245"/>
                      <a:pt x="8661" y="52388"/>
                      <a:pt x="7804" y="51435"/>
                    </a:cubicBezTo>
                    <a:lnTo>
                      <a:pt x="7995" y="51625"/>
                    </a:lnTo>
                    <a:cubicBezTo>
                      <a:pt x="11805" y="38767"/>
                      <a:pt x="11805" y="38767"/>
                      <a:pt x="375" y="32766"/>
                    </a:cubicBezTo>
                    <a:cubicBezTo>
                      <a:pt x="375" y="29432"/>
                      <a:pt x="756" y="26384"/>
                      <a:pt x="279" y="23432"/>
                    </a:cubicBezTo>
                    <a:cubicBezTo>
                      <a:pt x="-483" y="19145"/>
                      <a:pt x="89" y="16097"/>
                      <a:pt x="4851" y="14954"/>
                    </a:cubicBezTo>
                    <a:cubicBezTo>
                      <a:pt x="5137" y="15526"/>
                      <a:pt x="5709" y="15812"/>
                      <a:pt x="6375" y="15621"/>
                    </a:cubicBezTo>
                    <a:cubicBezTo>
                      <a:pt x="18663" y="23146"/>
                      <a:pt x="27997" y="22384"/>
                      <a:pt x="36379" y="13049"/>
                    </a:cubicBezTo>
                    <a:lnTo>
                      <a:pt x="36189" y="13240"/>
                    </a:lnTo>
                    <a:cubicBezTo>
                      <a:pt x="37998" y="12287"/>
                      <a:pt x="39713" y="11430"/>
                      <a:pt x="41523" y="10478"/>
                    </a:cubicBezTo>
                    <a:lnTo>
                      <a:pt x="41427" y="10573"/>
                    </a:lnTo>
                    <a:cubicBezTo>
                      <a:pt x="45809" y="10573"/>
                      <a:pt x="50000" y="10192"/>
                      <a:pt x="51905" y="5239"/>
                    </a:cubicBezTo>
                    <a:lnTo>
                      <a:pt x="51714" y="5334"/>
                    </a:lnTo>
                    <a:cubicBezTo>
                      <a:pt x="52667" y="3524"/>
                      <a:pt x="53524" y="1810"/>
                      <a:pt x="54477" y="0"/>
                    </a:cubicBezTo>
                    <a:lnTo>
                      <a:pt x="54286" y="191"/>
                    </a:lnTo>
                    <a:cubicBezTo>
                      <a:pt x="55620" y="476"/>
                      <a:pt x="57334" y="857"/>
                      <a:pt x="59049" y="1333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1" name="Freeform: Shape 25">
                <a:extLst>
                  <a:ext uri="{FF2B5EF4-FFF2-40B4-BE49-F238E27FC236}">
                    <a16:creationId xmlns:a16="http://schemas.microsoft.com/office/drawing/2014/main" xmlns="" id="{7281206E-6FD3-4046-AD7F-97A01F9B5F77}"/>
                  </a:ext>
                </a:extLst>
              </p:cNvPr>
              <p:cNvSpPr/>
              <p:nvPr/>
            </p:nvSpPr>
            <p:spPr>
              <a:xfrm>
                <a:off x="3117566" y="2300787"/>
                <a:ext cx="28248" cy="63559"/>
              </a:xfrm>
              <a:custGeom>
                <a:avLst/>
                <a:gdLst>
                  <a:gd name="connsiteX0" fmla="*/ 17907 w 38100"/>
                  <a:gd name="connsiteY0" fmla="*/ 81344 h 85725"/>
                  <a:gd name="connsiteX1" fmla="*/ 11525 w 38100"/>
                  <a:gd name="connsiteY1" fmla="*/ 77533 h 85725"/>
                  <a:gd name="connsiteX2" fmla="*/ 7525 w 38100"/>
                  <a:gd name="connsiteY2" fmla="*/ 74771 h 85725"/>
                  <a:gd name="connsiteX3" fmla="*/ 7715 w 38100"/>
                  <a:gd name="connsiteY3" fmla="*/ 74962 h 85725"/>
                  <a:gd name="connsiteX4" fmla="*/ 8858 w 38100"/>
                  <a:gd name="connsiteY4" fmla="*/ 66389 h 85725"/>
                  <a:gd name="connsiteX5" fmla="*/ 2762 w 38100"/>
                  <a:gd name="connsiteY5" fmla="*/ 58388 h 85725"/>
                  <a:gd name="connsiteX6" fmla="*/ 0 w 38100"/>
                  <a:gd name="connsiteY6" fmla="*/ 56674 h 85725"/>
                  <a:gd name="connsiteX7" fmla="*/ 95 w 38100"/>
                  <a:gd name="connsiteY7" fmla="*/ 56769 h 85725"/>
                  <a:gd name="connsiteX8" fmla="*/ 95 w 38100"/>
                  <a:gd name="connsiteY8" fmla="*/ 51721 h 85725"/>
                  <a:gd name="connsiteX9" fmla="*/ 0 w 38100"/>
                  <a:gd name="connsiteY9" fmla="*/ 51911 h 85725"/>
                  <a:gd name="connsiteX10" fmla="*/ 5239 w 38100"/>
                  <a:gd name="connsiteY10" fmla="*/ 44006 h 85725"/>
                  <a:gd name="connsiteX11" fmla="*/ 5144 w 38100"/>
                  <a:gd name="connsiteY11" fmla="*/ 44196 h 85725"/>
                  <a:gd name="connsiteX12" fmla="*/ 8477 w 38100"/>
                  <a:gd name="connsiteY12" fmla="*/ 41910 h 85725"/>
                  <a:gd name="connsiteX13" fmla="*/ 8477 w 38100"/>
                  <a:gd name="connsiteY13" fmla="*/ 38291 h 85725"/>
                  <a:gd name="connsiteX14" fmla="*/ 5239 w 38100"/>
                  <a:gd name="connsiteY14" fmla="*/ 20765 h 85725"/>
                  <a:gd name="connsiteX15" fmla="*/ 7810 w 38100"/>
                  <a:gd name="connsiteY15" fmla="*/ 15621 h 85725"/>
                  <a:gd name="connsiteX16" fmla="*/ 7620 w 38100"/>
                  <a:gd name="connsiteY16" fmla="*/ 15812 h 85725"/>
                  <a:gd name="connsiteX17" fmla="*/ 12954 w 38100"/>
                  <a:gd name="connsiteY17" fmla="*/ 5334 h 85725"/>
                  <a:gd name="connsiteX18" fmla="*/ 12763 w 38100"/>
                  <a:gd name="connsiteY18" fmla="*/ 5429 h 85725"/>
                  <a:gd name="connsiteX19" fmla="*/ 18098 w 38100"/>
                  <a:gd name="connsiteY19" fmla="*/ 2762 h 85725"/>
                  <a:gd name="connsiteX20" fmla="*/ 18002 w 38100"/>
                  <a:gd name="connsiteY20" fmla="*/ 2858 h 85725"/>
                  <a:gd name="connsiteX21" fmla="*/ 33433 w 38100"/>
                  <a:gd name="connsiteY21" fmla="*/ 286 h 85725"/>
                  <a:gd name="connsiteX22" fmla="*/ 33242 w 38100"/>
                  <a:gd name="connsiteY22" fmla="*/ 191 h 85725"/>
                  <a:gd name="connsiteX23" fmla="*/ 43815 w 38100"/>
                  <a:gd name="connsiteY23" fmla="*/ 0 h 85725"/>
                  <a:gd name="connsiteX24" fmla="*/ 45244 w 38100"/>
                  <a:gd name="connsiteY24" fmla="*/ 15145 h 85725"/>
                  <a:gd name="connsiteX25" fmla="*/ 43529 w 38100"/>
                  <a:gd name="connsiteY25" fmla="*/ 43910 h 85725"/>
                  <a:gd name="connsiteX26" fmla="*/ 43625 w 38100"/>
                  <a:gd name="connsiteY26" fmla="*/ 43815 h 85725"/>
                  <a:gd name="connsiteX27" fmla="*/ 40862 w 38100"/>
                  <a:gd name="connsiteY27" fmla="*/ 49149 h 85725"/>
                  <a:gd name="connsiteX28" fmla="*/ 40957 w 38100"/>
                  <a:gd name="connsiteY28" fmla="*/ 48958 h 85725"/>
                  <a:gd name="connsiteX29" fmla="*/ 35623 w 38100"/>
                  <a:gd name="connsiteY29" fmla="*/ 58103 h 85725"/>
                  <a:gd name="connsiteX30" fmla="*/ 25146 w 38100"/>
                  <a:gd name="connsiteY30" fmla="*/ 85630 h 85725"/>
                  <a:gd name="connsiteX31" fmla="*/ 20479 w 38100"/>
                  <a:gd name="connsiteY31" fmla="*/ 87725 h 85725"/>
                  <a:gd name="connsiteX32" fmla="*/ 20574 w 38100"/>
                  <a:gd name="connsiteY32" fmla="*/ 87916 h 85725"/>
                  <a:gd name="connsiteX33" fmla="*/ 17907 w 38100"/>
                  <a:gd name="connsiteY33" fmla="*/ 8134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8100" h="85725">
                    <a:moveTo>
                      <a:pt x="17907" y="81344"/>
                    </a:moveTo>
                    <a:cubicBezTo>
                      <a:pt x="15811" y="80105"/>
                      <a:pt x="13621" y="78772"/>
                      <a:pt x="11525" y="77533"/>
                    </a:cubicBezTo>
                    <a:cubicBezTo>
                      <a:pt x="10192" y="76676"/>
                      <a:pt x="8858" y="75724"/>
                      <a:pt x="7525" y="74771"/>
                    </a:cubicBezTo>
                    <a:lnTo>
                      <a:pt x="7715" y="74962"/>
                    </a:lnTo>
                    <a:cubicBezTo>
                      <a:pt x="8096" y="72200"/>
                      <a:pt x="8477" y="69342"/>
                      <a:pt x="8858" y="66389"/>
                    </a:cubicBezTo>
                    <a:cubicBezTo>
                      <a:pt x="6382" y="64199"/>
                      <a:pt x="0" y="64770"/>
                      <a:pt x="2762" y="58388"/>
                    </a:cubicBezTo>
                    <a:cubicBezTo>
                      <a:pt x="2762" y="58293"/>
                      <a:pt x="952" y="57245"/>
                      <a:pt x="0" y="56674"/>
                    </a:cubicBezTo>
                    <a:lnTo>
                      <a:pt x="95" y="56769"/>
                    </a:lnTo>
                    <a:cubicBezTo>
                      <a:pt x="95" y="55055"/>
                      <a:pt x="95" y="53435"/>
                      <a:pt x="95" y="51721"/>
                    </a:cubicBezTo>
                    <a:lnTo>
                      <a:pt x="0" y="51911"/>
                    </a:lnTo>
                    <a:cubicBezTo>
                      <a:pt x="1715" y="49244"/>
                      <a:pt x="3524" y="46673"/>
                      <a:pt x="5239" y="44006"/>
                    </a:cubicBezTo>
                    <a:lnTo>
                      <a:pt x="5144" y="44196"/>
                    </a:lnTo>
                    <a:cubicBezTo>
                      <a:pt x="6286" y="43434"/>
                      <a:pt x="7334" y="42672"/>
                      <a:pt x="8477" y="41910"/>
                    </a:cubicBezTo>
                    <a:cubicBezTo>
                      <a:pt x="11240" y="40672"/>
                      <a:pt x="11144" y="39529"/>
                      <a:pt x="8477" y="38291"/>
                    </a:cubicBezTo>
                    <a:cubicBezTo>
                      <a:pt x="190" y="33909"/>
                      <a:pt x="8477" y="26384"/>
                      <a:pt x="5239" y="20765"/>
                    </a:cubicBezTo>
                    <a:cubicBezTo>
                      <a:pt x="4763" y="19812"/>
                      <a:pt x="6858" y="17336"/>
                      <a:pt x="7810" y="15621"/>
                    </a:cubicBezTo>
                    <a:lnTo>
                      <a:pt x="7620" y="15812"/>
                    </a:lnTo>
                    <a:cubicBezTo>
                      <a:pt x="9430" y="12287"/>
                      <a:pt x="11144" y="8858"/>
                      <a:pt x="12954" y="5334"/>
                    </a:cubicBezTo>
                    <a:lnTo>
                      <a:pt x="12763" y="5429"/>
                    </a:lnTo>
                    <a:cubicBezTo>
                      <a:pt x="14573" y="4572"/>
                      <a:pt x="16288" y="3620"/>
                      <a:pt x="18098" y="2762"/>
                    </a:cubicBezTo>
                    <a:lnTo>
                      <a:pt x="18002" y="2858"/>
                    </a:lnTo>
                    <a:cubicBezTo>
                      <a:pt x="23146" y="2000"/>
                      <a:pt x="28289" y="1143"/>
                      <a:pt x="33433" y="286"/>
                    </a:cubicBezTo>
                    <a:lnTo>
                      <a:pt x="33242" y="191"/>
                    </a:lnTo>
                    <a:cubicBezTo>
                      <a:pt x="36862" y="5620"/>
                      <a:pt x="40386" y="1619"/>
                      <a:pt x="43815" y="0"/>
                    </a:cubicBezTo>
                    <a:cubicBezTo>
                      <a:pt x="44291" y="5048"/>
                      <a:pt x="44672" y="10097"/>
                      <a:pt x="45244" y="15145"/>
                    </a:cubicBezTo>
                    <a:cubicBezTo>
                      <a:pt x="46292" y="24860"/>
                      <a:pt x="47911" y="34576"/>
                      <a:pt x="43529" y="43910"/>
                    </a:cubicBezTo>
                    <a:lnTo>
                      <a:pt x="43625" y="43815"/>
                    </a:lnTo>
                    <a:cubicBezTo>
                      <a:pt x="42767" y="45625"/>
                      <a:pt x="41815" y="47339"/>
                      <a:pt x="40862" y="49149"/>
                    </a:cubicBezTo>
                    <a:lnTo>
                      <a:pt x="40957" y="48958"/>
                    </a:lnTo>
                    <a:cubicBezTo>
                      <a:pt x="39148" y="52007"/>
                      <a:pt x="36862" y="54864"/>
                      <a:pt x="35623" y="58103"/>
                    </a:cubicBezTo>
                    <a:cubicBezTo>
                      <a:pt x="32004" y="67247"/>
                      <a:pt x="28861" y="76486"/>
                      <a:pt x="25146" y="85630"/>
                    </a:cubicBezTo>
                    <a:cubicBezTo>
                      <a:pt x="24670" y="86773"/>
                      <a:pt x="22098" y="87058"/>
                      <a:pt x="20479" y="87725"/>
                    </a:cubicBezTo>
                    <a:lnTo>
                      <a:pt x="20574" y="87916"/>
                    </a:lnTo>
                    <a:cubicBezTo>
                      <a:pt x="19717" y="85725"/>
                      <a:pt x="18764" y="83534"/>
                      <a:pt x="17907" y="81344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2" name="Freeform: Shape 28">
                <a:extLst>
                  <a:ext uri="{FF2B5EF4-FFF2-40B4-BE49-F238E27FC236}">
                    <a16:creationId xmlns:a16="http://schemas.microsoft.com/office/drawing/2014/main" xmlns="" id="{C8CC7924-D25C-4F7A-A81F-EDB0C9E655FE}"/>
                  </a:ext>
                </a:extLst>
              </p:cNvPr>
              <p:cNvSpPr/>
              <p:nvPr/>
            </p:nvSpPr>
            <p:spPr>
              <a:xfrm>
                <a:off x="2867144" y="2398493"/>
                <a:ext cx="35310" cy="21186"/>
              </a:xfrm>
              <a:custGeom>
                <a:avLst/>
                <a:gdLst>
                  <a:gd name="connsiteX0" fmla="*/ 38195 w 47625"/>
                  <a:gd name="connsiteY0" fmla="*/ 33859 h 28575"/>
                  <a:gd name="connsiteX1" fmla="*/ 38386 w 47625"/>
                  <a:gd name="connsiteY1" fmla="*/ 34621 h 28575"/>
                  <a:gd name="connsiteX2" fmla="*/ 33338 w 47625"/>
                  <a:gd name="connsiteY2" fmla="*/ 35859 h 28575"/>
                  <a:gd name="connsiteX3" fmla="*/ 33528 w 47625"/>
                  <a:gd name="connsiteY3" fmla="*/ 35955 h 28575"/>
                  <a:gd name="connsiteX4" fmla="*/ 27051 w 47625"/>
                  <a:gd name="connsiteY4" fmla="*/ 32240 h 28575"/>
                  <a:gd name="connsiteX5" fmla="*/ 20574 w 47625"/>
                  <a:gd name="connsiteY5" fmla="*/ 30716 h 28575"/>
                  <a:gd name="connsiteX6" fmla="*/ 20669 w 47625"/>
                  <a:gd name="connsiteY6" fmla="*/ 31002 h 28575"/>
                  <a:gd name="connsiteX7" fmla="*/ 17907 w 47625"/>
                  <a:gd name="connsiteY7" fmla="*/ 17762 h 28575"/>
                  <a:gd name="connsiteX8" fmla="*/ 18098 w 47625"/>
                  <a:gd name="connsiteY8" fmla="*/ 17857 h 28575"/>
                  <a:gd name="connsiteX9" fmla="*/ 10001 w 47625"/>
                  <a:gd name="connsiteY9" fmla="*/ 17857 h 28575"/>
                  <a:gd name="connsiteX10" fmla="*/ 10096 w 47625"/>
                  <a:gd name="connsiteY10" fmla="*/ 17762 h 28575"/>
                  <a:gd name="connsiteX11" fmla="*/ 5144 w 47625"/>
                  <a:gd name="connsiteY11" fmla="*/ 16524 h 28575"/>
                  <a:gd name="connsiteX12" fmla="*/ 2857 w 47625"/>
                  <a:gd name="connsiteY12" fmla="*/ 12809 h 28575"/>
                  <a:gd name="connsiteX13" fmla="*/ 0 w 47625"/>
                  <a:gd name="connsiteY13" fmla="*/ 8427 h 28575"/>
                  <a:gd name="connsiteX14" fmla="*/ 14002 w 47625"/>
                  <a:gd name="connsiteY14" fmla="*/ 4903 h 28575"/>
                  <a:gd name="connsiteX15" fmla="*/ 43624 w 47625"/>
                  <a:gd name="connsiteY15" fmla="*/ 141 h 28575"/>
                  <a:gd name="connsiteX16" fmla="*/ 43434 w 47625"/>
                  <a:gd name="connsiteY16" fmla="*/ 46 h 28575"/>
                  <a:gd name="connsiteX17" fmla="*/ 48768 w 47625"/>
                  <a:gd name="connsiteY17" fmla="*/ 10428 h 28575"/>
                  <a:gd name="connsiteX18" fmla="*/ 48673 w 47625"/>
                  <a:gd name="connsiteY18" fmla="*/ 10237 h 28575"/>
                  <a:gd name="connsiteX19" fmla="*/ 53816 w 47625"/>
                  <a:gd name="connsiteY19" fmla="*/ 18143 h 28575"/>
                  <a:gd name="connsiteX20" fmla="*/ 53911 w 47625"/>
                  <a:gd name="connsiteY20" fmla="*/ 17857 h 28575"/>
                  <a:gd name="connsiteX21" fmla="*/ 48673 w 47625"/>
                  <a:gd name="connsiteY21" fmla="*/ 20619 h 28575"/>
                  <a:gd name="connsiteX22" fmla="*/ 48768 w 47625"/>
                  <a:gd name="connsiteY22" fmla="*/ 20524 h 28575"/>
                  <a:gd name="connsiteX23" fmla="*/ 46101 w 47625"/>
                  <a:gd name="connsiteY23" fmla="*/ 23287 h 28575"/>
                  <a:gd name="connsiteX24" fmla="*/ 46196 w 47625"/>
                  <a:gd name="connsiteY24" fmla="*/ 23191 h 28575"/>
                  <a:gd name="connsiteX25" fmla="*/ 42196 w 47625"/>
                  <a:gd name="connsiteY25" fmla="*/ 28430 h 28575"/>
                  <a:gd name="connsiteX26" fmla="*/ 41053 w 47625"/>
                  <a:gd name="connsiteY26" fmla="*/ 29668 h 28575"/>
                  <a:gd name="connsiteX27" fmla="*/ 38195 w 47625"/>
                  <a:gd name="connsiteY27" fmla="*/ 3385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7625" h="28575">
                    <a:moveTo>
                      <a:pt x="38195" y="33859"/>
                    </a:moveTo>
                    <a:lnTo>
                      <a:pt x="38386" y="34621"/>
                    </a:lnTo>
                    <a:cubicBezTo>
                      <a:pt x="36671" y="35002"/>
                      <a:pt x="35052" y="35479"/>
                      <a:pt x="33338" y="35859"/>
                    </a:cubicBezTo>
                    <a:lnTo>
                      <a:pt x="33528" y="35955"/>
                    </a:lnTo>
                    <a:cubicBezTo>
                      <a:pt x="31337" y="34717"/>
                      <a:pt x="29337" y="33192"/>
                      <a:pt x="27051" y="32240"/>
                    </a:cubicBezTo>
                    <a:cubicBezTo>
                      <a:pt x="25051" y="31383"/>
                      <a:pt x="22765" y="31192"/>
                      <a:pt x="20574" y="30716"/>
                    </a:cubicBezTo>
                    <a:lnTo>
                      <a:pt x="20669" y="31002"/>
                    </a:lnTo>
                    <a:cubicBezTo>
                      <a:pt x="19717" y="26620"/>
                      <a:pt x="18859" y="22239"/>
                      <a:pt x="17907" y="17762"/>
                    </a:cubicBezTo>
                    <a:lnTo>
                      <a:pt x="18098" y="17857"/>
                    </a:lnTo>
                    <a:cubicBezTo>
                      <a:pt x="15430" y="12809"/>
                      <a:pt x="12668" y="13285"/>
                      <a:pt x="10001" y="17857"/>
                    </a:cubicBezTo>
                    <a:lnTo>
                      <a:pt x="10096" y="17762"/>
                    </a:lnTo>
                    <a:cubicBezTo>
                      <a:pt x="8477" y="17381"/>
                      <a:pt x="6763" y="16905"/>
                      <a:pt x="5144" y="16524"/>
                    </a:cubicBezTo>
                    <a:cubicBezTo>
                      <a:pt x="4381" y="15285"/>
                      <a:pt x="3619" y="14047"/>
                      <a:pt x="2857" y="12809"/>
                    </a:cubicBezTo>
                    <a:cubicBezTo>
                      <a:pt x="2000" y="11475"/>
                      <a:pt x="1143" y="10142"/>
                      <a:pt x="0" y="8427"/>
                    </a:cubicBezTo>
                    <a:cubicBezTo>
                      <a:pt x="5239" y="7189"/>
                      <a:pt x="10287" y="7094"/>
                      <a:pt x="14002" y="4903"/>
                    </a:cubicBezTo>
                    <a:cubicBezTo>
                      <a:pt x="23431" y="-812"/>
                      <a:pt x="33528" y="-50"/>
                      <a:pt x="43624" y="141"/>
                    </a:cubicBezTo>
                    <a:lnTo>
                      <a:pt x="43434" y="46"/>
                    </a:lnTo>
                    <a:cubicBezTo>
                      <a:pt x="44101" y="4046"/>
                      <a:pt x="42100" y="9475"/>
                      <a:pt x="48768" y="10428"/>
                    </a:cubicBezTo>
                    <a:lnTo>
                      <a:pt x="48673" y="10237"/>
                    </a:lnTo>
                    <a:cubicBezTo>
                      <a:pt x="48958" y="13762"/>
                      <a:pt x="56959" y="12237"/>
                      <a:pt x="53816" y="18143"/>
                    </a:cubicBezTo>
                    <a:lnTo>
                      <a:pt x="53911" y="17857"/>
                    </a:lnTo>
                    <a:cubicBezTo>
                      <a:pt x="52197" y="18810"/>
                      <a:pt x="50387" y="19667"/>
                      <a:pt x="48673" y="20619"/>
                    </a:cubicBezTo>
                    <a:lnTo>
                      <a:pt x="48768" y="20524"/>
                    </a:lnTo>
                    <a:cubicBezTo>
                      <a:pt x="47911" y="21477"/>
                      <a:pt x="46958" y="22334"/>
                      <a:pt x="46101" y="23287"/>
                    </a:cubicBezTo>
                    <a:lnTo>
                      <a:pt x="46196" y="23191"/>
                    </a:lnTo>
                    <a:cubicBezTo>
                      <a:pt x="44863" y="24906"/>
                      <a:pt x="43529" y="26715"/>
                      <a:pt x="42196" y="28430"/>
                    </a:cubicBezTo>
                    <a:cubicBezTo>
                      <a:pt x="41529" y="28621"/>
                      <a:pt x="41148" y="29001"/>
                      <a:pt x="41053" y="29668"/>
                    </a:cubicBezTo>
                    <a:cubicBezTo>
                      <a:pt x="40100" y="30906"/>
                      <a:pt x="39148" y="32430"/>
                      <a:pt x="38195" y="33859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3" name="Freeform: Shape 29">
                <a:extLst>
                  <a:ext uri="{FF2B5EF4-FFF2-40B4-BE49-F238E27FC236}">
                    <a16:creationId xmlns:a16="http://schemas.microsoft.com/office/drawing/2014/main" xmlns="" id="{1F8BBAD9-AFD8-4958-98BA-BD9822FB68F9}"/>
                  </a:ext>
                </a:extLst>
              </p:cNvPr>
              <p:cNvSpPr/>
              <p:nvPr/>
            </p:nvSpPr>
            <p:spPr>
              <a:xfrm>
                <a:off x="3484821" y="1566894"/>
                <a:ext cx="21186" cy="42373"/>
              </a:xfrm>
              <a:custGeom>
                <a:avLst/>
                <a:gdLst>
                  <a:gd name="connsiteX0" fmla="*/ 29016 w 28575"/>
                  <a:gd name="connsiteY0" fmla="*/ 5048 h 57150"/>
                  <a:gd name="connsiteX1" fmla="*/ 27873 w 28575"/>
                  <a:gd name="connsiteY1" fmla="*/ 6286 h 57150"/>
                  <a:gd name="connsiteX2" fmla="*/ 25206 w 28575"/>
                  <a:gd name="connsiteY2" fmla="*/ 28480 h 57150"/>
                  <a:gd name="connsiteX3" fmla="*/ 25110 w 28575"/>
                  <a:gd name="connsiteY3" fmla="*/ 28384 h 57150"/>
                  <a:gd name="connsiteX4" fmla="*/ 22539 w 28575"/>
                  <a:gd name="connsiteY4" fmla="*/ 38576 h 57150"/>
                  <a:gd name="connsiteX5" fmla="*/ 22634 w 28575"/>
                  <a:gd name="connsiteY5" fmla="*/ 38481 h 57150"/>
                  <a:gd name="connsiteX6" fmla="*/ 19967 w 28575"/>
                  <a:gd name="connsiteY6" fmla="*/ 43815 h 57150"/>
                  <a:gd name="connsiteX7" fmla="*/ 20157 w 28575"/>
                  <a:gd name="connsiteY7" fmla="*/ 43624 h 57150"/>
                  <a:gd name="connsiteX8" fmla="*/ 16347 w 28575"/>
                  <a:gd name="connsiteY8" fmla="*/ 46387 h 57150"/>
                  <a:gd name="connsiteX9" fmla="*/ 12442 w 28575"/>
                  <a:gd name="connsiteY9" fmla="*/ 50101 h 57150"/>
                  <a:gd name="connsiteX10" fmla="*/ 9680 w 28575"/>
                  <a:gd name="connsiteY10" fmla="*/ 54102 h 57150"/>
                  <a:gd name="connsiteX11" fmla="*/ 9775 w 28575"/>
                  <a:gd name="connsiteY11" fmla="*/ 53911 h 57150"/>
                  <a:gd name="connsiteX12" fmla="*/ 7013 w 28575"/>
                  <a:gd name="connsiteY12" fmla="*/ 59150 h 57150"/>
                  <a:gd name="connsiteX13" fmla="*/ 7108 w 28575"/>
                  <a:gd name="connsiteY13" fmla="*/ 58960 h 57150"/>
                  <a:gd name="connsiteX14" fmla="*/ 1679 w 28575"/>
                  <a:gd name="connsiteY14" fmla="*/ 47053 h 57150"/>
                  <a:gd name="connsiteX15" fmla="*/ 2251 w 28575"/>
                  <a:gd name="connsiteY15" fmla="*/ 15430 h 57150"/>
                  <a:gd name="connsiteX16" fmla="*/ 2155 w 28575"/>
                  <a:gd name="connsiteY16" fmla="*/ 15621 h 57150"/>
                  <a:gd name="connsiteX17" fmla="*/ 7394 w 28575"/>
                  <a:gd name="connsiteY17" fmla="*/ 10287 h 57150"/>
                  <a:gd name="connsiteX18" fmla="*/ 7299 w 28575"/>
                  <a:gd name="connsiteY18" fmla="*/ 10477 h 57150"/>
                  <a:gd name="connsiteX19" fmla="*/ 10061 w 28575"/>
                  <a:gd name="connsiteY19" fmla="*/ 7715 h 57150"/>
                  <a:gd name="connsiteX20" fmla="*/ 9966 w 28575"/>
                  <a:gd name="connsiteY20" fmla="*/ 7810 h 57150"/>
                  <a:gd name="connsiteX21" fmla="*/ 18157 w 28575"/>
                  <a:gd name="connsiteY21" fmla="*/ 5048 h 57150"/>
                  <a:gd name="connsiteX22" fmla="*/ 22920 w 28575"/>
                  <a:gd name="connsiteY22" fmla="*/ 2572 h 57150"/>
                  <a:gd name="connsiteX23" fmla="*/ 22729 w 28575"/>
                  <a:gd name="connsiteY23" fmla="*/ 2762 h 57150"/>
                  <a:gd name="connsiteX24" fmla="*/ 25491 w 28575"/>
                  <a:gd name="connsiteY24" fmla="*/ 0 h 57150"/>
                  <a:gd name="connsiteX25" fmla="*/ 25396 w 28575"/>
                  <a:gd name="connsiteY25" fmla="*/ 190 h 57150"/>
                  <a:gd name="connsiteX26" fmla="*/ 29016 w 28575"/>
                  <a:gd name="connsiteY26" fmla="*/ 504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8575" h="57150">
                    <a:moveTo>
                      <a:pt x="29016" y="5048"/>
                    </a:moveTo>
                    <a:cubicBezTo>
                      <a:pt x="28349" y="5239"/>
                      <a:pt x="27968" y="5620"/>
                      <a:pt x="27873" y="6286"/>
                    </a:cubicBezTo>
                    <a:cubicBezTo>
                      <a:pt x="21110" y="12954"/>
                      <a:pt x="20157" y="20383"/>
                      <a:pt x="25206" y="28480"/>
                    </a:cubicBezTo>
                    <a:lnTo>
                      <a:pt x="25110" y="28384"/>
                    </a:lnTo>
                    <a:cubicBezTo>
                      <a:pt x="24253" y="31813"/>
                      <a:pt x="23396" y="35147"/>
                      <a:pt x="22539" y="38576"/>
                    </a:cubicBezTo>
                    <a:lnTo>
                      <a:pt x="22634" y="38481"/>
                    </a:lnTo>
                    <a:cubicBezTo>
                      <a:pt x="21777" y="40291"/>
                      <a:pt x="20824" y="42005"/>
                      <a:pt x="19967" y="43815"/>
                    </a:cubicBezTo>
                    <a:lnTo>
                      <a:pt x="20157" y="43624"/>
                    </a:lnTo>
                    <a:cubicBezTo>
                      <a:pt x="18919" y="44577"/>
                      <a:pt x="17586" y="45434"/>
                      <a:pt x="16347" y="46387"/>
                    </a:cubicBezTo>
                    <a:cubicBezTo>
                      <a:pt x="15014" y="47625"/>
                      <a:pt x="13776" y="48863"/>
                      <a:pt x="12442" y="50101"/>
                    </a:cubicBezTo>
                    <a:cubicBezTo>
                      <a:pt x="11490" y="51435"/>
                      <a:pt x="10632" y="52769"/>
                      <a:pt x="9680" y="54102"/>
                    </a:cubicBezTo>
                    <a:lnTo>
                      <a:pt x="9775" y="53911"/>
                    </a:lnTo>
                    <a:cubicBezTo>
                      <a:pt x="8823" y="55721"/>
                      <a:pt x="7965" y="57436"/>
                      <a:pt x="7013" y="59150"/>
                    </a:cubicBezTo>
                    <a:lnTo>
                      <a:pt x="7108" y="58960"/>
                    </a:lnTo>
                    <a:cubicBezTo>
                      <a:pt x="5203" y="54959"/>
                      <a:pt x="2536" y="51149"/>
                      <a:pt x="1679" y="47053"/>
                    </a:cubicBezTo>
                    <a:cubicBezTo>
                      <a:pt x="-417" y="36576"/>
                      <a:pt x="-893" y="25908"/>
                      <a:pt x="2251" y="15430"/>
                    </a:cubicBezTo>
                    <a:lnTo>
                      <a:pt x="2155" y="15621"/>
                    </a:lnTo>
                    <a:cubicBezTo>
                      <a:pt x="3870" y="13811"/>
                      <a:pt x="5680" y="12097"/>
                      <a:pt x="7394" y="10287"/>
                    </a:cubicBezTo>
                    <a:lnTo>
                      <a:pt x="7299" y="10477"/>
                    </a:lnTo>
                    <a:cubicBezTo>
                      <a:pt x="8251" y="9525"/>
                      <a:pt x="9108" y="8668"/>
                      <a:pt x="10061" y="7715"/>
                    </a:cubicBezTo>
                    <a:lnTo>
                      <a:pt x="9966" y="7810"/>
                    </a:lnTo>
                    <a:cubicBezTo>
                      <a:pt x="12728" y="6858"/>
                      <a:pt x="15490" y="6096"/>
                      <a:pt x="18157" y="5048"/>
                    </a:cubicBezTo>
                    <a:cubicBezTo>
                      <a:pt x="19776" y="4381"/>
                      <a:pt x="21396" y="3429"/>
                      <a:pt x="22920" y="2572"/>
                    </a:cubicBezTo>
                    <a:lnTo>
                      <a:pt x="22729" y="2762"/>
                    </a:lnTo>
                    <a:cubicBezTo>
                      <a:pt x="23682" y="1810"/>
                      <a:pt x="24539" y="952"/>
                      <a:pt x="25491" y="0"/>
                    </a:cubicBezTo>
                    <a:lnTo>
                      <a:pt x="25396" y="190"/>
                    </a:lnTo>
                    <a:cubicBezTo>
                      <a:pt x="29016" y="-95"/>
                      <a:pt x="31397" y="762"/>
                      <a:pt x="29016" y="5048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4" name="Freeform: Shape 30">
                <a:extLst>
                  <a:ext uri="{FF2B5EF4-FFF2-40B4-BE49-F238E27FC236}">
                    <a16:creationId xmlns:a16="http://schemas.microsoft.com/office/drawing/2014/main" xmlns="" id="{11CD35B7-4286-48E8-A90B-0807865DC483}"/>
                  </a:ext>
                </a:extLst>
              </p:cNvPr>
              <p:cNvSpPr/>
              <p:nvPr/>
            </p:nvSpPr>
            <p:spPr>
              <a:xfrm>
                <a:off x="3587909" y="1532431"/>
                <a:ext cx="28248" cy="28248"/>
              </a:xfrm>
              <a:custGeom>
                <a:avLst/>
                <a:gdLst>
                  <a:gd name="connsiteX0" fmla="*/ 13801 w 38100"/>
                  <a:gd name="connsiteY0" fmla="*/ 28289 h 38100"/>
                  <a:gd name="connsiteX1" fmla="*/ 12563 w 38100"/>
                  <a:gd name="connsiteY1" fmla="*/ 29432 h 38100"/>
                  <a:gd name="connsiteX2" fmla="*/ 9896 w 38100"/>
                  <a:gd name="connsiteY2" fmla="*/ 36004 h 38100"/>
                  <a:gd name="connsiteX3" fmla="*/ 9991 w 38100"/>
                  <a:gd name="connsiteY3" fmla="*/ 35814 h 38100"/>
                  <a:gd name="connsiteX4" fmla="*/ 7324 w 38100"/>
                  <a:gd name="connsiteY4" fmla="*/ 41148 h 38100"/>
                  <a:gd name="connsiteX5" fmla="*/ 7419 w 38100"/>
                  <a:gd name="connsiteY5" fmla="*/ 40958 h 38100"/>
                  <a:gd name="connsiteX6" fmla="*/ 5133 w 38100"/>
                  <a:gd name="connsiteY6" fmla="*/ 33433 h 38100"/>
                  <a:gd name="connsiteX7" fmla="*/ 5038 w 38100"/>
                  <a:gd name="connsiteY7" fmla="*/ 33623 h 38100"/>
                  <a:gd name="connsiteX8" fmla="*/ 5133 w 38100"/>
                  <a:gd name="connsiteY8" fmla="*/ 28099 h 38100"/>
                  <a:gd name="connsiteX9" fmla="*/ 5133 w 38100"/>
                  <a:gd name="connsiteY9" fmla="*/ 28099 h 38100"/>
                  <a:gd name="connsiteX10" fmla="*/ 85 w 38100"/>
                  <a:gd name="connsiteY10" fmla="*/ 23813 h 38100"/>
                  <a:gd name="connsiteX11" fmla="*/ 276 w 38100"/>
                  <a:gd name="connsiteY11" fmla="*/ 13145 h 38100"/>
                  <a:gd name="connsiteX12" fmla="*/ 3609 w 38100"/>
                  <a:gd name="connsiteY12" fmla="*/ 10477 h 38100"/>
                  <a:gd name="connsiteX13" fmla="*/ 10181 w 38100"/>
                  <a:gd name="connsiteY13" fmla="*/ 6382 h 38100"/>
                  <a:gd name="connsiteX14" fmla="*/ 24469 w 38100"/>
                  <a:gd name="connsiteY14" fmla="*/ 286 h 38100"/>
                  <a:gd name="connsiteX15" fmla="*/ 33423 w 38100"/>
                  <a:gd name="connsiteY15" fmla="*/ 95 h 38100"/>
                  <a:gd name="connsiteX16" fmla="*/ 33232 w 38100"/>
                  <a:gd name="connsiteY16" fmla="*/ 0 h 38100"/>
                  <a:gd name="connsiteX17" fmla="*/ 38566 w 38100"/>
                  <a:gd name="connsiteY17" fmla="*/ 2667 h 38100"/>
                  <a:gd name="connsiteX18" fmla="*/ 38376 w 38100"/>
                  <a:gd name="connsiteY18" fmla="*/ 2572 h 38100"/>
                  <a:gd name="connsiteX19" fmla="*/ 35804 w 38100"/>
                  <a:gd name="connsiteY19" fmla="*/ 10097 h 38100"/>
                  <a:gd name="connsiteX20" fmla="*/ 35899 w 38100"/>
                  <a:gd name="connsiteY20" fmla="*/ 10001 h 38100"/>
                  <a:gd name="connsiteX21" fmla="*/ 31994 w 38100"/>
                  <a:gd name="connsiteY21" fmla="*/ 15335 h 38100"/>
                  <a:gd name="connsiteX22" fmla="*/ 30851 w 38100"/>
                  <a:gd name="connsiteY22" fmla="*/ 16574 h 38100"/>
                  <a:gd name="connsiteX23" fmla="*/ 28089 w 38100"/>
                  <a:gd name="connsiteY23" fmla="*/ 23051 h 38100"/>
                  <a:gd name="connsiteX24" fmla="*/ 28279 w 38100"/>
                  <a:gd name="connsiteY24" fmla="*/ 22860 h 38100"/>
                  <a:gd name="connsiteX25" fmla="*/ 20469 w 38100"/>
                  <a:gd name="connsiteY25" fmla="*/ 25622 h 38100"/>
                  <a:gd name="connsiteX26" fmla="*/ 20659 w 38100"/>
                  <a:gd name="connsiteY26" fmla="*/ 25527 h 38100"/>
                  <a:gd name="connsiteX27" fmla="*/ 13801 w 38100"/>
                  <a:gd name="connsiteY27" fmla="*/ 2828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100" h="38100">
                    <a:moveTo>
                      <a:pt x="13801" y="28289"/>
                    </a:moveTo>
                    <a:cubicBezTo>
                      <a:pt x="13134" y="28385"/>
                      <a:pt x="12753" y="28766"/>
                      <a:pt x="12563" y="29432"/>
                    </a:cubicBezTo>
                    <a:cubicBezTo>
                      <a:pt x="11706" y="31623"/>
                      <a:pt x="10753" y="33814"/>
                      <a:pt x="9896" y="36004"/>
                    </a:cubicBezTo>
                    <a:lnTo>
                      <a:pt x="9991" y="35814"/>
                    </a:lnTo>
                    <a:cubicBezTo>
                      <a:pt x="9134" y="37624"/>
                      <a:pt x="8181" y="39338"/>
                      <a:pt x="7324" y="41148"/>
                    </a:cubicBezTo>
                    <a:lnTo>
                      <a:pt x="7419" y="40958"/>
                    </a:lnTo>
                    <a:cubicBezTo>
                      <a:pt x="6657" y="38481"/>
                      <a:pt x="5895" y="35909"/>
                      <a:pt x="5133" y="33433"/>
                    </a:cubicBezTo>
                    <a:lnTo>
                      <a:pt x="5038" y="33623"/>
                    </a:lnTo>
                    <a:cubicBezTo>
                      <a:pt x="8753" y="31242"/>
                      <a:pt x="8753" y="30194"/>
                      <a:pt x="5133" y="28099"/>
                    </a:cubicBezTo>
                    <a:lnTo>
                      <a:pt x="5133" y="28099"/>
                    </a:lnTo>
                    <a:cubicBezTo>
                      <a:pt x="3228" y="26479"/>
                      <a:pt x="1228" y="24765"/>
                      <a:pt x="85" y="23813"/>
                    </a:cubicBezTo>
                    <a:cubicBezTo>
                      <a:pt x="85" y="19717"/>
                      <a:pt x="-201" y="16383"/>
                      <a:pt x="276" y="13145"/>
                    </a:cubicBezTo>
                    <a:cubicBezTo>
                      <a:pt x="371" y="12097"/>
                      <a:pt x="2466" y="11335"/>
                      <a:pt x="3609" y="10477"/>
                    </a:cubicBezTo>
                    <a:cubicBezTo>
                      <a:pt x="5800" y="9144"/>
                      <a:pt x="7991" y="7715"/>
                      <a:pt x="10181" y="6382"/>
                    </a:cubicBezTo>
                    <a:cubicBezTo>
                      <a:pt x="13896" y="2000"/>
                      <a:pt x="18182" y="-762"/>
                      <a:pt x="24469" y="286"/>
                    </a:cubicBezTo>
                    <a:cubicBezTo>
                      <a:pt x="27327" y="762"/>
                      <a:pt x="30374" y="191"/>
                      <a:pt x="33423" y="95"/>
                    </a:cubicBezTo>
                    <a:lnTo>
                      <a:pt x="33232" y="0"/>
                    </a:lnTo>
                    <a:cubicBezTo>
                      <a:pt x="35042" y="857"/>
                      <a:pt x="36756" y="1810"/>
                      <a:pt x="38566" y="2667"/>
                    </a:cubicBezTo>
                    <a:lnTo>
                      <a:pt x="38376" y="2572"/>
                    </a:lnTo>
                    <a:cubicBezTo>
                      <a:pt x="37518" y="5048"/>
                      <a:pt x="36661" y="7620"/>
                      <a:pt x="35804" y="10097"/>
                    </a:cubicBezTo>
                    <a:lnTo>
                      <a:pt x="35899" y="10001"/>
                    </a:lnTo>
                    <a:cubicBezTo>
                      <a:pt x="34565" y="11811"/>
                      <a:pt x="33232" y="13526"/>
                      <a:pt x="31994" y="15335"/>
                    </a:cubicBezTo>
                    <a:cubicBezTo>
                      <a:pt x="31327" y="15431"/>
                      <a:pt x="30946" y="15812"/>
                      <a:pt x="30851" y="16574"/>
                    </a:cubicBezTo>
                    <a:cubicBezTo>
                      <a:pt x="29898" y="18764"/>
                      <a:pt x="29041" y="20955"/>
                      <a:pt x="28089" y="23051"/>
                    </a:cubicBezTo>
                    <a:lnTo>
                      <a:pt x="28279" y="22860"/>
                    </a:lnTo>
                    <a:cubicBezTo>
                      <a:pt x="25612" y="23717"/>
                      <a:pt x="23040" y="24670"/>
                      <a:pt x="20469" y="25622"/>
                    </a:cubicBezTo>
                    <a:lnTo>
                      <a:pt x="20659" y="25527"/>
                    </a:lnTo>
                    <a:cubicBezTo>
                      <a:pt x="18182" y="26479"/>
                      <a:pt x="15992" y="27432"/>
                      <a:pt x="13801" y="28289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5" name="Freeform: Shape 31">
                <a:extLst>
                  <a:ext uri="{FF2B5EF4-FFF2-40B4-BE49-F238E27FC236}">
                    <a16:creationId xmlns:a16="http://schemas.microsoft.com/office/drawing/2014/main" xmlns="" id="{7BAC8303-4464-4503-8F24-185AE8E8A9F7}"/>
                  </a:ext>
                </a:extLst>
              </p:cNvPr>
              <p:cNvSpPr/>
              <p:nvPr/>
            </p:nvSpPr>
            <p:spPr>
              <a:xfrm>
                <a:off x="3251322" y="1666329"/>
                <a:ext cx="14124" cy="21186"/>
              </a:xfrm>
              <a:custGeom>
                <a:avLst/>
                <a:gdLst>
                  <a:gd name="connsiteX0" fmla="*/ 5048 w 19050"/>
                  <a:gd name="connsiteY0" fmla="*/ 29432 h 28575"/>
                  <a:gd name="connsiteX1" fmla="*/ 4953 w 19050"/>
                  <a:gd name="connsiteY1" fmla="*/ 28194 h 28575"/>
                  <a:gd name="connsiteX2" fmla="*/ 0 w 19050"/>
                  <a:gd name="connsiteY2" fmla="*/ 22955 h 28575"/>
                  <a:gd name="connsiteX3" fmla="*/ 95 w 19050"/>
                  <a:gd name="connsiteY3" fmla="*/ 23146 h 28575"/>
                  <a:gd name="connsiteX4" fmla="*/ 1333 w 19050"/>
                  <a:gd name="connsiteY4" fmla="*/ 7715 h 28575"/>
                  <a:gd name="connsiteX5" fmla="*/ 7620 w 19050"/>
                  <a:gd name="connsiteY5" fmla="*/ 1333 h 28575"/>
                  <a:gd name="connsiteX6" fmla="*/ 15145 w 19050"/>
                  <a:gd name="connsiteY6" fmla="*/ 95 h 28575"/>
                  <a:gd name="connsiteX7" fmla="*/ 15049 w 19050"/>
                  <a:gd name="connsiteY7" fmla="*/ 0 h 28575"/>
                  <a:gd name="connsiteX8" fmla="*/ 18193 w 19050"/>
                  <a:gd name="connsiteY8" fmla="*/ 9049 h 28575"/>
                  <a:gd name="connsiteX9" fmla="*/ 23241 w 19050"/>
                  <a:gd name="connsiteY9" fmla="*/ 6477 h 28575"/>
                  <a:gd name="connsiteX10" fmla="*/ 24289 w 19050"/>
                  <a:gd name="connsiteY10" fmla="*/ 5334 h 28575"/>
                  <a:gd name="connsiteX11" fmla="*/ 27432 w 19050"/>
                  <a:gd name="connsiteY11" fmla="*/ 7049 h 28575"/>
                  <a:gd name="connsiteX12" fmla="*/ 27527 w 19050"/>
                  <a:gd name="connsiteY12" fmla="*/ 33242 h 28575"/>
                  <a:gd name="connsiteX13" fmla="*/ 7525 w 19050"/>
                  <a:gd name="connsiteY13" fmla="*/ 33242 h 28575"/>
                  <a:gd name="connsiteX14" fmla="*/ 7715 w 19050"/>
                  <a:gd name="connsiteY14" fmla="*/ 33433 h 28575"/>
                  <a:gd name="connsiteX15" fmla="*/ 5048 w 19050"/>
                  <a:gd name="connsiteY15" fmla="*/ 29432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050" h="28575">
                    <a:moveTo>
                      <a:pt x="5048" y="29432"/>
                    </a:moveTo>
                    <a:cubicBezTo>
                      <a:pt x="5429" y="28956"/>
                      <a:pt x="5429" y="28575"/>
                      <a:pt x="4953" y="28194"/>
                    </a:cubicBezTo>
                    <a:cubicBezTo>
                      <a:pt x="3334" y="26384"/>
                      <a:pt x="1619" y="24670"/>
                      <a:pt x="0" y="22955"/>
                    </a:cubicBezTo>
                    <a:lnTo>
                      <a:pt x="95" y="23146"/>
                    </a:lnTo>
                    <a:cubicBezTo>
                      <a:pt x="476" y="18002"/>
                      <a:pt x="952" y="12859"/>
                      <a:pt x="1333" y="7715"/>
                    </a:cubicBezTo>
                    <a:cubicBezTo>
                      <a:pt x="3429" y="5620"/>
                      <a:pt x="5524" y="3429"/>
                      <a:pt x="7620" y="1333"/>
                    </a:cubicBezTo>
                    <a:cubicBezTo>
                      <a:pt x="10096" y="953"/>
                      <a:pt x="12668" y="572"/>
                      <a:pt x="15145" y="95"/>
                    </a:cubicBezTo>
                    <a:lnTo>
                      <a:pt x="15049" y="0"/>
                    </a:lnTo>
                    <a:cubicBezTo>
                      <a:pt x="16002" y="3048"/>
                      <a:pt x="16288" y="6763"/>
                      <a:pt x="18193" y="9049"/>
                    </a:cubicBezTo>
                    <a:cubicBezTo>
                      <a:pt x="21336" y="12668"/>
                      <a:pt x="22955" y="10192"/>
                      <a:pt x="23241" y="6477"/>
                    </a:cubicBezTo>
                    <a:cubicBezTo>
                      <a:pt x="23813" y="6382"/>
                      <a:pt x="24193" y="6001"/>
                      <a:pt x="24289" y="5334"/>
                    </a:cubicBezTo>
                    <a:cubicBezTo>
                      <a:pt x="25336" y="5906"/>
                      <a:pt x="27432" y="6477"/>
                      <a:pt x="27432" y="7049"/>
                    </a:cubicBezTo>
                    <a:cubicBezTo>
                      <a:pt x="27622" y="15621"/>
                      <a:pt x="27527" y="24194"/>
                      <a:pt x="27527" y="33242"/>
                    </a:cubicBezTo>
                    <a:cubicBezTo>
                      <a:pt x="19907" y="33242"/>
                      <a:pt x="13716" y="33242"/>
                      <a:pt x="7525" y="33242"/>
                    </a:cubicBezTo>
                    <a:lnTo>
                      <a:pt x="7715" y="33433"/>
                    </a:lnTo>
                    <a:cubicBezTo>
                      <a:pt x="6953" y="32099"/>
                      <a:pt x="6001" y="30766"/>
                      <a:pt x="5048" y="29432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6" name="Freeform: Shape 33">
                <a:extLst>
                  <a:ext uri="{FF2B5EF4-FFF2-40B4-BE49-F238E27FC236}">
                    <a16:creationId xmlns:a16="http://schemas.microsoft.com/office/drawing/2014/main" xmlns="" id="{7383445D-8681-4094-8F98-3E30F88CE129}"/>
                  </a:ext>
                </a:extLst>
              </p:cNvPr>
              <p:cNvSpPr/>
              <p:nvPr/>
            </p:nvSpPr>
            <p:spPr>
              <a:xfrm>
                <a:off x="2828797" y="1421910"/>
                <a:ext cx="28248" cy="21186"/>
              </a:xfrm>
              <a:custGeom>
                <a:avLst/>
                <a:gdLst>
                  <a:gd name="connsiteX0" fmla="*/ 9811 w 38100"/>
                  <a:gd name="connsiteY0" fmla="*/ 31337 h 28575"/>
                  <a:gd name="connsiteX1" fmla="*/ 10096 w 38100"/>
                  <a:gd name="connsiteY1" fmla="*/ 31528 h 28575"/>
                  <a:gd name="connsiteX2" fmla="*/ 7334 w 38100"/>
                  <a:gd name="connsiteY2" fmla="*/ 35528 h 28575"/>
                  <a:gd name="connsiteX3" fmla="*/ 7525 w 38100"/>
                  <a:gd name="connsiteY3" fmla="*/ 35338 h 28575"/>
                  <a:gd name="connsiteX4" fmla="*/ 0 w 38100"/>
                  <a:gd name="connsiteY4" fmla="*/ 34862 h 28575"/>
                  <a:gd name="connsiteX5" fmla="*/ 3905 w 38100"/>
                  <a:gd name="connsiteY5" fmla="*/ 30385 h 28575"/>
                  <a:gd name="connsiteX6" fmla="*/ 5143 w 38100"/>
                  <a:gd name="connsiteY6" fmla="*/ 29242 h 28575"/>
                  <a:gd name="connsiteX7" fmla="*/ 5143 w 38100"/>
                  <a:gd name="connsiteY7" fmla="*/ 12097 h 28575"/>
                  <a:gd name="connsiteX8" fmla="*/ 5239 w 38100"/>
                  <a:gd name="connsiteY8" fmla="*/ 12192 h 28575"/>
                  <a:gd name="connsiteX9" fmla="*/ 5239 w 38100"/>
                  <a:gd name="connsiteY9" fmla="*/ 7144 h 28575"/>
                  <a:gd name="connsiteX10" fmla="*/ 5048 w 38100"/>
                  <a:gd name="connsiteY10" fmla="*/ 7334 h 28575"/>
                  <a:gd name="connsiteX11" fmla="*/ 10001 w 38100"/>
                  <a:gd name="connsiteY11" fmla="*/ 7430 h 28575"/>
                  <a:gd name="connsiteX12" fmla="*/ 9906 w 38100"/>
                  <a:gd name="connsiteY12" fmla="*/ 7334 h 28575"/>
                  <a:gd name="connsiteX13" fmla="*/ 19050 w 38100"/>
                  <a:gd name="connsiteY13" fmla="*/ 17336 h 28575"/>
                  <a:gd name="connsiteX14" fmla="*/ 25813 w 38100"/>
                  <a:gd name="connsiteY14" fmla="*/ 4667 h 28575"/>
                  <a:gd name="connsiteX15" fmla="*/ 25622 w 38100"/>
                  <a:gd name="connsiteY15" fmla="*/ 4763 h 28575"/>
                  <a:gd name="connsiteX16" fmla="*/ 30956 w 38100"/>
                  <a:gd name="connsiteY16" fmla="*/ 2096 h 28575"/>
                  <a:gd name="connsiteX17" fmla="*/ 30861 w 38100"/>
                  <a:gd name="connsiteY17" fmla="*/ 2191 h 28575"/>
                  <a:gd name="connsiteX18" fmla="*/ 43529 w 38100"/>
                  <a:gd name="connsiteY18" fmla="*/ 0 h 28575"/>
                  <a:gd name="connsiteX19" fmla="*/ 43529 w 38100"/>
                  <a:gd name="connsiteY19" fmla="*/ 7049 h 28575"/>
                  <a:gd name="connsiteX20" fmla="*/ 43625 w 38100"/>
                  <a:gd name="connsiteY20" fmla="*/ 6858 h 28575"/>
                  <a:gd name="connsiteX21" fmla="*/ 40957 w 38100"/>
                  <a:gd name="connsiteY21" fmla="*/ 9620 h 28575"/>
                  <a:gd name="connsiteX22" fmla="*/ 41053 w 38100"/>
                  <a:gd name="connsiteY22" fmla="*/ 9430 h 28575"/>
                  <a:gd name="connsiteX23" fmla="*/ 35814 w 38100"/>
                  <a:gd name="connsiteY23" fmla="*/ 11906 h 28575"/>
                  <a:gd name="connsiteX24" fmla="*/ 28861 w 38100"/>
                  <a:gd name="connsiteY24" fmla="*/ 17240 h 28575"/>
                  <a:gd name="connsiteX25" fmla="*/ 24384 w 38100"/>
                  <a:gd name="connsiteY25" fmla="*/ 18955 h 28575"/>
                  <a:gd name="connsiteX26" fmla="*/ 25527 w 38100"/>
                  <a:gd name="connsiteY26" fmla="*/ 27527 h 28575"/>
                  <a:gd name="connsiteX27" fmla="*/ 25717 w 38100"/>
                  <a:gd name="connsiteY27" fmla="*/ 27432 h 28575"/>
                  <a:gd name="connsiteX28" fmla="*/ 15526 w 38100"/>
                  <a:gd name="connsiteY28" fmla="*/ 27432 h 28575"/>
                  <a:gd name="connsiteX29" fmla="*/ 9811 w 38100"/>
                  <a:gd name="connsiteY29" fmla="*/ 31337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8100" h="28575">
                    <a:moveTo>
                      <a:pt x="9811" y="31337"/>
                    </a:moveTo>
                    <a:lnTo>
                      <a:pt x="10096" y="31528"/>
                    </a:lnTo>
                    <a:cubicBezTo>
                      <a:pt x="9144" y="32861"/>
                      <a:pt x="8287" y="34195"/>
                      <a:pt x="7334" y="35528"/>
                    </a:cubicBezTo>
                    <a:lnTo>
                      <a:pt x="7525" y="35338"/>
                    </a:lnTo>
                    <a:cubicBezTo>
                      <a:pt x="5239" y="35243"/>
                      <a:pt x="2857" y="35052"/>
                      <a:pt x="0" y="34862"/>
                    </a:cubicBezTo>
                    <a:cubicBezTo>
                      <a:pt x="1619" y="32957"/>
                      <a:pt x="2762" y="31718"/>
                      <a:pt x="3905" y="30385"/>
                    </a:cubicBezTo>
                    <a:cubicBezTo>
                      <a:pt x="4572" y="30290"/>
                      <a:pt x="4953" y="29909"/>
                      <a:pt x="5143" y="29242"/>
                    </a:cubicBezTo>
                    <a:cubicBezTo>
                      <a:pt x="11906" y="23527"/>
                      <a:pt x="7810" y="17812"/>
                      <a:pt x="5143" y="12097"/>
                    </a:cubicBezTo>
                    <a:lnTo>
                      <a:pt x="5239" y="12192"/>
                    </a:lnTo>
                    <a:cubicBezTo>
                      <a:pt x="5239" y="10478"/>
                      <a:pt x="5239" y="8858"/>
                      <a:pt x="5239" y="7144"/>
                    </a:cubicBezTo>
                    <a:lnTo>
                      <a:pt x="5048" y="7334"/>
                    </a:lnTo>
                    <a:cubicBezTo>
                      <a:pt x="6667" y="7334"/>
                      <a:pt x="8382" y="7334"/>
                      <a:pt x="10001" y="7430"/>
                    </a:cubicBezTo>
                    <a:lnTo>
                      <a:pt x="9906" y="7334"/>
                    </a:lnTo>
                    <a:cubicBezTo>
                      <a:pt x="8858" y="14288"/>
                      <a:pt x="13811" y="15431"/>
                      <a:pt x="19050" y="17336"/>
                    </a:cubicBezTo>
                    <a:cubicBezTo>
                      <a:pt x="21526" y="12764"/>
                      <a:pt x="23622" y="8668"/>
                      <a:pt x="25813" y="4667"/>
                    </a:cubicBezTo>
                    <a:lnTo>
                      <a:pt x="25622" y="4763"/>
                    </a:lnTo>
                    <a:cubicBezTo>
                      <a:pt x="27337" y="3810"/>
                      <a:pt x="29146" y="2953"/>
                      <a:pt x="30956" y="2096"/>
                    </a:cubicBezTo>
                    <a:lnTo>
                      <a:pt x="30861" y="2191"/>
                    </a:lnTo>
                    <a:cubicBezTo>
                      <a:pt x="34862" y="1524"/>
                      <a:pt x="38862" y="857"/>
                      <a:pt x="43529" y="0"/>
                    </a:cubicBezTo>
                    <a:cubicBezTo>
                      <a:pt x="43529" y="2953"/>
                      <a:pt x="43529" y="4953"/>
                      <a:pt x="43529" y="7049"/>
                    </a:cubicBezTo>
                    <a:lnTo>
                      <a:pt x="43625" y="6858"/>
                    </a:lnTo>
                    <a:cubicBezTo>
                      <a:pt x="42767" y="7811"/>
                      <a:pt x="41815" y="8668"/>
                      <a:pt x="40957" y="9620"/>
                    </a:cubicBezTo>
                    <a:lnTo>
                      <a:pt x="41053" y="9430"/>
                    </a:lnTo>
                    <a:cubicBezTo>
                      <a:pt x="39243" y="10192"/>
                      <a:pt x="36004" y="10763"/>
                      <a:pt x="35814" y="11906"/>
                    </a:cubicBezTo>
                    <a:cubicBezTo>
                      <a:pt x="34957" y="16097"/>
                      <a:pt x="33052" y="17621"/>
                      <a:pt x="28861" y="17240"/>
                    </a:cubicBezTo>
                    <a:cubicBezTo>
                      <a:pt x="27432" y="17145"/>
                      <a:pt x="25908" y="18288"/>
                      <a:pt x="24384" y="18955"/>
                    </a:cubicBezTo>
                    <a:cubicBezTo>
                      <a:pt x="24765" y="22193"/>
                      <a:pt x="25146" y="24860"/>
                      <a:pt x="25527" y="27527"/>
                    </a:cubicBezTo>
                    <a:lnTo>
                      <a:pt x="25717" y="27432"/>
                    </a:lnTo>
                    <a:cubicBezTo>
                      <a:pt x="22288" y="27337"/>
                      <a:pt x="18859" y="26861"/>
                      <a:pt x="15526" y="27432"/>
                    </a:cubicBezTo>
                    <a:cubicBezTo>
                      <a:pt x="13430" y="28004"/>
                      <a:pt x="11716" y="30099"/>
                      <a:pt x="9811" y="31337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7" name="Freeform: Shape 35">
                <a:extLst>
                  <a:ext uri="{FF2B5EF4-FFF2-40B4-BE49-F238E27FC236}">
                    <a16:creationId xmlns:a16="http://schemas.microsoft.com/office/drawing/2014/main" xmlns="" id="{F20DB555-ADCB-49DB-8247-AF09FB0F03CA}"/>
                  </a:ext>
                </a:extLst>
              </p:cNvPr>
              <p:cNvSpPr/>
              <p:nvPr/>
            </p:nvSpPr>
            <p:spPr>
              <a:xfrm>
                <a:off x="3763747" y="2488021"/>
                <a:ext cx="21186" cy="14124"/>
              </a:xfrm>
              <a:custGeom>
                <a:avLst/>
                <a:gdLst>
                  <a:gd name="connsiteX0" fmla="*/ 1238 w 28575"/>
                  <a:gd name="connsiteY0" fmla="*/ 3023 h 19050"/>
                  <a:gd name="connsiteX1" fmla="*/ 1333 w 28575"/>
                  <a:gd name="connsiteY1" fmla="*/ 3309 h 19050"/>
                  <a:gd name="connsiteX2" fmla="*/ 12859 w 28575"/>
                  <a:gd name="connsiteY2" fmla="*/ 452 h 19050"/>
                  <a:gd name="connsiteX3" fmla="*/ 12573 w 28575"/>
                  <a:gd name="connsiteY3" fmla="*/ 547 h 19050"/>
                  <a:gd name="connsiteX4" fmla="*/ 28194 w 28575"/>
                  <a:gd name="connsiteY4" fmla="*/ 6357 h 19050"/>
                  <a:gd name="connsiteX5" fmla="*/ 29242 w 28575"/>
                  <a:gd name="connsiteY5" fmla="*/ 8167 h 19050"/>
                  <a:gd name="connsiteX6" fmla="*/ 33242 w 28575"/>
                  <a:gd name="connsiteY6" fmla="*/ 10929 h 19050"/>
                  <a:gd name="connsiteX7" fmla="*/ 33052 w 28575"/>
                  <a:gd name="connsiteY7" fmla="*/ 10739 h 19050"/>
                  <a:gd name="connsiteX8" fmla="*/ 22955 w 28575"/>
                  <a:gd name="connsiteY8" fmla="*/ 20835 h 19050"/>
                  <a:gd name="connsiteX9" fmla="*/ 23146 w 28575"/>
                  <a:gd name="connsiteY9" fmla="*/ 20930 h 19050"/>
                  <a:gd name="connsiteX10" fmla="*/ 17812 w 28575"/>
                  <a:gd name="connsiteY10" fmla="*/ 18263 h 19050"/>
                  <a:gd name="connsiteX11" fmla="*/ 18002 w 28575"/>
                  <a:gd name="connsiteY11" fmla="*/ 18359 h 19050"/>
                  <a:gd name="connsiteX12" fmla="*/ 19145 w 28575"/>
                  <a:gd name="connsiteY12" fmla="*/ 7310 h 19050"/>
                  <a:gd name="connsiteX13" fmla="*/ 1143 w 28575"/>
                  <a:gd name="connsiteY13" fmla="*/ 10453 h 19050"/>
                  <a:gd name="connsiteX14" fmla="*/ 0 w 28575"/>
                  <a:gd name="connsiteY14" fmla="*/ 9310 h 19050"/>
                  <a:gd name="connsiteX15" fmla="*/ 1238 w 28575"/>
                  <a:gd name="connsiteY15" fmla="*/ 3023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575" h="19050">
                    <a:moveTo>
                      <a:pt x="1238" y="3023"/>
                    </a:moveTo>
                    <a:lnTo>
                      <a:pt x="1333" y="3309"/>
                    </a:lnTo>
                    <a:cubicBezTo>
                      <a:pt x="5239" y="2547"/>
                      <a:pt x="10001" y="5405"/>
                      <a:pt x="12859" y="452"/>
                    </a:cubicBezTo>
                    <a:lnTo>
                      <a:pt x="12573" y="547"/>
                    </a:lnTo>
                    <a:cubicBezTo>
                      <a:pt x="18764" y="-215"/>
                      <a:pt x="25146" y="-1358"/>
                      <a:pt x="28194" y="6357"/>
                    </a:cubicBezTo>
                    <a:cubicBezTo>
                      <a:pt x="27908" y="7310"/>
                      <a:pt x="28289" y="7881"/>
                      <a:pt x="29242" y="8167"/>
                    </a:cubicBezTo>
                    <a:cubicBezTo>
                      <a:pt x="30575" y="9119"/>
                      <a:pt x="31909" y="9977"/>
                      <a:pt x="33242" y="10929"/>
                    </a:cubicBezTo>
                    <a:lnTo>
                      <a:pt x="33052" y="10739"/>
                    </a:lnTo>
                    <a:cubicBezTo>
                      <a:pt x="30289" y="14644"/>
                      <a:pt x="30956" y="22169"/>
                      <a:pt x="22955" y="20835"/>
                    </a:cubicBezTo>
                    <a:lnTo>
                      <a:pt x="23146" y="20930"/>
                    </a:lnTo>
                    <a:cubicBezTo>
                      <a:pt x="21336" y="20073"/>
                      <a:pt x="19621" y="19121"/>
                      <a:pt x="17812" y="18263"/>
                    </a:cubicBezTo>
                    <a:lnTo>
                      <a:pt x="18002" y="18359"/>
                    </a:lnTo>
                    <a:cubicBezTo>
                      <a:pt x="12383" y="14263"/>
                      <a:pt x="21050" y="11786"/>
                      <a:pt x="19145" y="7310"/>
                    </a:cubicBezTo>
                    <a:cubicBezTo>
                      <a:pt x="13049" y="8357"/>
                      <a:pt x="7144" y="9405"/>
                      <a:pt x="1143" y="10453"/>
                    </a:cubicBezTo>
                    <a:cubicBezTo>
                      <a:pt x="953" y="9881"/>
                      <a:pt x="571" y="9500"/>
                      <a:pt x="0" y="9310"/>
                    </a:cubicBezTo>
                    <a:cubicBezTo>
                      <a:pt x="476" y="7214"/>
                      <a:pt x="857" y="5119"/>
                      <a:pt x="1238" y="3023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8" name="Freeform: Shape 36">
                <a:extLst>
                  <a:ext uri="{FF2B5EF4-FFF2-40B4-BE49-F238E27FC236}">
                    <a16:creationId xmlns:a16="http://schemas.microsoft.com/office/drawing/2014/main" xmlns="" id="{4E978E2F-4E89-4542-9A67-1EE8C4D2CF85}"/>
                  </a:ext>
                </a:extLst>
              </p:cNvPr>
              <p:cNvSpPr/>
              <p:nvPr/>
            </p:nvSpPr>
            <p:spPr>
              <a:xfrm>
                <a:off x="2926395" y="2395766"/>
                <a:ext cx="14124" cy="7062"/>
              </a:xfrm>
              <a:custGeom>
                <a:avLst/>
                <a:gdLst>
                  <a:gd name="connsiteX0" fmla="*/ 25241 w 19050"/>
                  <a:gd name="connsiteY0" fmla="*/ 18867 h 9525"/>
                  <a:gd name="connsiteX1" fmla="*/ 19240 w 19050"/>
                  <a:gd name="connsiteY1" fmla="*/ 15819 h 9525"/>
                  <a:gd name="connsiteX2" fmla="*/ 14192 w 19050"/>
                  <a:gd name="connsiteY2" fmla="*/ 13819 h 9525"/>
                  <a:gd name="connsiteX3" fmla="*/ 95 w 19050"/>
                  <a:gd name="connsiteY3" fmla="*/ 6294 h 9525"/>
                  <a:gd name="connsiteX4" fmla="*/ 95 w 19050"/>
                  <a:gd name="connsiteY4" fmla="*/ 960 h 9525"/>
                  <a:gd name="connsiteX5" fmla="*/ 0 w 19050"/>
                  <a:gd name="connsiteY5" fmla="*/ 1150 h 9525"/>
                  <a:gd name="connsiteX6" fmla="*/ 8192 w 19050"/>
                  <a:gd name="connsiteY6" fmla="*/ 7 h 9525"/>
                  <a:gd name="connsiteX7" fmla="*/ 25622 w 19050"/>
                  <a:gd name="connsiteY7" fmla="*/ 1150 h 9525"/>
                  <a:gd name="connsiteX8" fmla="*/ 25432 w 19050"/>
                  <a:gd name="connsiteY8" fmla="*/ 960 h 9525"/>
                  <a:gd name="connsiteX9" fmla="*/ 25241 w 19050"/>
                  <a:gd name="connsiteY9" fmla="*/ 1886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" h="9525">
                    <a:moveTo>
                      <a:pt x="25241" y="18867"/>
                    </a:moveTo>
                    <a:cubicBezTo>
                      <a:pt x="23241" y="17819"/>
                      <a:pt x="21241" y="16771"/>
                      <a:pt x="19240" y="15819"/>
                    </a:cubicBezTo>
                    <a:cubicBezTo>
                      <a:pt x="17621" y="15057"/>
                      <a:pt x="15907" y="14485"/>
                      <a:pt x="14192" y="13819"/>
                    </a:cubicBezTo>
                    <a:cubicBezTo>
                      <a:pt x="9525" y="11342"/>
                      <a:pt x="4858" y="8866"/>
                      <a:pt x="95" y="6294"/>
                    </a:cubicBezTo>
                    <a:cubicBezTo>
                      <a:pt x="95" y="5151"/>
                      <a:pt x="95" y="3055"/>
                      <a:pt x="95" y="960"/>
                    </a:cubicBezTo>
                    <a:lnTo>
                      <a:pt x="0" y="1150"/>
                    </a:lnTo>
                    <a:cubicBezTo>
                      <a:pt x="2762" y="769"/>
                      <a:pt x="5429" y="-88"/>
                      <a:pt x="8192" y="7"/>
                    </a:cubicBezTo>
                    <a:cubicBezTo>
                      <a:pt x="14002" y="198"/>
                      <a:pt x="19812" y="769"/>
                      <a:pt x="25622" y="1150"/>
                    </a:cubicBezTo>
                    <a:lnTo>
                      <a:pt x="25432" y="960"/>
                    </a:lnTo>
                    <a:cubicBezTo>
                      <a:pt x="25336" y="7056"/>
                      <a:pt x="25241" y="12961"/>
                      <a:pt x="25241" y="18867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9" name="Freeform: Shape 37">
                <a:extLst>
                  <a:ext uri="{FF2B5EF4-FFF2-40B4-BE49-F238E27FC236}">
                    <a16:creationId xmlns:a16="http://schemas.microsoft.com/office/drawing/2014/main" xmlns="" id="{DC0278FE-EF04-459F-8991-37F8378D3FD7}"/>
                  </a:ext>
                </a:extLst>
              </p:cNvPr>
              <p:cNvSpPr/>
              <p:nvPr/>
            </p:nvSpPr>
            <p:spPr>
              <a:xfrm>
                <a:off x="3437159" y="1594719"/>
                <a:ext cx="14124" cy="49435"/>
              </a:xfrm>
              <a:custGeom>
                <a:avLst/>
                <a:gdLst>
                  <a:gd name="connsiteX0" fmla="*/ 1860 w 19050"/>
                  <a:gd name="connsiteY0" fmla="*/ 67723 h 66675"/>
                  <a:gd name="connsiteX1" fmla="*/ 336 w 19050"/>
                  <a:gd name="connsiteY1" fmla="*/ 54769 h 66675"/>
                  <a:gd name="connsiteX2" fmla="*/ 14242 w 19050"/>
                  <a:gd name="connsiteY2" fmla="*/ 21527 h 66675"/>
                  <a:gd name="connsiteX3" fmla="*/ 14909 w 19050"/>
                  <a:gd name="connsiteY3" fmla="*/ 18002 h 66675"/>
                  <a:gd name="connsiteX4" fmla="*/ 17576 w 19050"/>
                  <a:gd name="connsiteY4" fmla="*/ 11430 h 66675"/>
                  <a:gd name="connsiteX5" fmla="*/ 17481 w 19050"/>
                  <a:gd name="connsiteY5" fmla="*/ 11621 h 66675"/>
                  <a:gd name="connsiteX6" fmla="*/ 21481 w 19050"/>
                  <a:gd name="connsiteY6" fmla="*/ 3715 h 66675"/>
                  <a:gd name="connsiteX7" fmla="*/ 22624 w 19050"/>
                  <a:gd name="connsiteY7" fmla="*/ 0 h 66675"/>
                  <a:gd name="connsiteX8" fmla="*/ 24910 w 19050"/>
                  <a:gd name="connsiteY8" fmla="*/ 1429 h 66675"/>
                  <a:gd name="connsiteX9" fmla="*/ 23672 w 19050"/>
                  <a:gd name="connsiteY9" fmla="*/ 8763 h 66675"/>
                  <a:gd name="connsiteX10" fmla="*/ 22529 w 19050"/>
                  <a:gd name="connsiteY10" fmla="*/ 12573 h 66675"/>
                  <a:gd name="connsiteX11" fmla="*/ 19767 w 19050"/>
                  <a:gd name="connsiteY11" fmla="*/ 19145 h 66675"/>
                  <a:gd name="connsiteX12" fmla="*/ 19862 w 19050"/>
                  <a:gd name="connsiteY12" fmla="*/ 18955 h 66675"/>
                  <a:gd name="connsiteX13" fmla="*/ 14623 w 19050"/>
                  <a:gd name="connsiteY13" fmla="*/ 32004 h 66675"/>
                  <a:gd name="connsiteX14" fmla="*/ 14719 w 19050"/>
                  <a:gd name="connsiteY14" fmla="*/ 31814 h 66675"/>
                  <a:gd name="connsiteX15" fmla="*/ 11956 w 19050"/>
                  <a:gd name="connsiteY15" fmla="*/ 39719 h 66675"/>
                  <a:gd name="connsiteX16" fmla="*/ 12052 w 19050"/>
                  <a:gd name="connsiteY16" fmla="*/ 39529 h 66675"/>
                  <a:gd name="connsiteX17" fmla="*/ 6813 w 19050"/>
                  <a:gd name="connsiteY17" fmla="*/ 50006 h 66675"/>
                  <a:gd name="connsiteX18" fmla="*/ 6908 w 19050"/>
                  <a:gd name="connsiteY18" fmla="*/ 49911 h 66675"/>
                  <a:gd name="connsiteX19" fmla="*/ 4241 w 19050"/>
                  <a:gd name="connsiteY19" fmla="*/ 60389 h 66675"/>
                  <a:gd name="connsiteX20" fmla="*/ 4336 w 19050"/>
                  <a:gd name="connsiteY20" fmla="*/ 60198 h 66675"/>
                  <a:gd name="connsiteX21" fmla="*/ 1669 w 19050"/>
                  <a:gd name="connsiteY21" fmla="*/ 68104 h 66675"/>
                  <a:gd name="connsiteX22" fmla="*/ 1860 w 19050"/>
                  <a:gd name="connsiteY22" fmla="*/ 67723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050" h="66675">
                    <a:moveTo>
                      <a:pt x="1860" y="67723"/>
                    </a:moveTo>
                    <a:cubicBezTo>
                      <a:pt x="1288" y="63437"/>
                      <a:pt x="-807" y="58579"/>
                      <a:pt x="336" y="54769"/>
                    </a:cubicBezTo>
                    <a:cubicBezTo>
                      <a:pt x="3860" y="43244"/>
                      <a:pt x="6432" y="31242"/>
                      <a:pt x="14242" y="21527"/>
                    </a:cubicBezTo>
                    <a:cubicBezTo>
                      <a:pt x="14433" y="20288"/>
                      <a:pt x="14719" y="19145"/>
                      <a:pt x="14909" y="18002"/>
                    </a:cubicBezTo>
                    <a:cubicBezTo>
                      <a:pt x="15766" y="15812"/>
                      <a:pt x="16719" y="13621"/>
                      <a:pt x="17576" y="11430"/>
                    </a:cubicBezTo>
                    <a:lnTo>
                      <a:pt x="17481" y="11621"/>
                    </a:lnTo>
                    <a:cubicBezTo>
                      <a:pt x="18814" y="8954"/>
                      <a:pt x="20148" y="6382"/>
                      <a:pt x="21481" y="3715"/>
                    </a:cubicBezTo>
                    <a:cubicBezTo>
                      <a:pt x="21862" y="2477"/>
                      <a:pt x="22243" y="1238"/>
                      <a:pt x="22624" y="0"/>
                    </a:cubicBezTo>
                    <a:cubicBezTo>
                      <a:pt x="23482" y="476"/>
                      <a:pt x="25006" y="1048"/>
                      <a:pt x="24910" y="1429"/>
                    </a:cubicBezTo>
                    <a:cubicBezTo>
                      <a:pt x="24720" y="3905"/>
                      <a:pt x="24053" y="6287"/>
                      <a:pt x="23672" y="8763"/>
                    </a:cubicBezTo>
                    <a:cubicBezTo>
                      <a:pt x="23291" y="10001"/>
                      <a:pt x="22910" y="11240"/>
                      <a:pt x="22529" y="12573"/>
                    </a:cubicBezTo>
                    <a:cubicBezTo>
                      <a:pt x="21672" y="14764"/>
                      <a:pt x="20719" y="16954"/>
                      <a:pt x="19767" y="19145"/>
                    </a:cubicBezTo>
                    <a:lnTo>
                      <a:pt x="19862" y="18955"/>
                    </a:lnTo>
                    <a:cubicBezTo>
                      <a:pt x="18148" y="23336"/>
                      <a:pt x="16338" y="27623"/>
                      <a:pt x="14623" y="32004"/>
                    </a:cubicBezTo>
                    <a:lnTo>
                      <a:pt x="14719" y="31814"/>
                    </a:lnTo>
                    <a:cubicBezTo>
                      <a:pt x="13766" y="34481"/>
                      <a:pt x="12909" y="37052"/>
                      <a:pt x="11956" y="39719"/>
                    </a:cubicBezTo>
                    <a:lnTo>
                      <a:pt x="12052" y="39529"/>
                    </a:lnTo>
                    <a:cubicBezTo>
                      <a:pt x="7003" y="41339"/>
                      <a:pt x="6527" y="45529"/>
                      <a:pt x="6813" y="50006"/>
                    </a:cubicBezTo>
                    <a:lnTo>
                      <a:pt x="6908" y="49911"/>
                    </a:lnTo>
                    <a:cubicBezTo>
                      <a:pt x="6051" y="53435"/>
                      <a:pt x="5098" y="56864"/>
                      <a:pt x="4241" y="60389"/>
                    </a:cubicBezTo>
                    <a:lnTo>
                      <a:pt x="4336" y="60198"/>
                    </a:lnTo>
                    <a:cubicBezTo>
                      <a:pt x="3479" y="62865"/>
                      <a:pt x="2527" y="65437"/>
                      <a:pt x="1669" y="68104"/>
                    </a:cubicBezTo>
                    <a:lnTo>
                      <a:pt x="1860" y="67723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0" name="Freeform: Shape 39">
                <a:extLst>
                  <a:ext uri="{FF2B5EF4-FFF2-40B4-BE49-F238E27FC236}">
                    <a16:creationId xmlns:a16="http://schemas.microsoft.com/office/drawing/2014/main" xmlns="" id="{AB6AE67E-D6CC-44BB-B8FD-9C62E0EE6899}"/>
                  </a:ext>
                </a:extLst>
              </p:cNvPr>
              <p:cNvSpPr/>
              <p:nvPr/>
            </p:nvSpPr>
            <p:spPr>
              <a:xfrm>
                <a:off x="3279994" y="1704535"/>
                <a:ext cx="14124" cy="7062"/>
              </a:xfrm>
              <a:custGeom>
                <a:avLst/>
                <a:gdLst>
                  <a:gd name="connsiteX0" fmla="*/ 16097 w 19050"/>
                  <a:gd name="connsiteY0" fmla="*/ 5048 h 9525"/>
                  <a:gd name="connsiteX1" fmla="*/ 26575 w 19050"/>
                  <a:gd name="connsiteY1" fmla="*/ 10096 h 9525"/>
                  <a:gd name="connsiteX2" fmla="*/ 12859 w 19050"/>
                  <a:gd name="connsiteY2" fmla="*/ 15145 h 9525"/>
                  <a:gd name="connsiteX3" fmla="*/ 12954 w 19050"/>
                  <a:gd name="connsiteY3" fmla="*/ 15335 h 9525"/>
                  <a:gd name="connsiteX4" fmla="*/ 10192 w 19050"/>
                  <a:gd name="connsiteY4" fmla="*/ 12573 h 9525"/>
                  <a:gd name="connsiteX5" fmla="*/ 10382 w 19050"/>
                  <a:gd name="connsiteY5" fmla="*/ 12763 h 9525"/>
                  <a:gd name="connsiteX6" fmla="*/ 2477 w 19050"/>
                  <a:gd name="connsiteY6" fmla="*/ 10001 h 9525"/>
                  <a:gd name="connsiteX7" fmla="*/ 2667 w 19050"/>
                  <a:gd name="connsiteY7" fmla="*/ 10096 h 9525"/>
                  <a:gd name="connsiteX8" fmla="*/ 0 w 19050"/>
                  <a:gd name="connsiteY8" fmla="*/ 7429 h 9525"/>
                  <a:gd name="connsiteX9" fmla="*/ 95 w 19050"/>
                  <a:gd name="connsiteY9" fmla="*/ 7525 h 9525"/>
                  <a:gd name="connsiteX10" fmla="*/ 95 w 19050"/>
                  <a:gd name="connsiteY10" fmla="*/ 5144 h 9525"/>
                  <a:gd name="connsiteX11" fmla="*/ 0 w 19050"/>
                  <a:gd name="connsiteY11" fmla="*/ 5239 h 9525"/>
                  <a:gd name="connsiteX12" fmla="*/ 10192 w 19050"/>
                  <a:gd name="connsiteY12" fmla="*/ 95 h 9525"/>
                  <a:gd name="connsiteX13" fmla="*/ 10096 w 19050"/>
                  <a:gd name="connsiteY13" fmla="*/ 0 h 9525"/>
                  <a:gd name="connsiteX14" fmla="*/ 15430 w 19050"/>
                  <a:gd name="connsiteY14" fmla="*/ 3905 h 9525"/>
                  <a:gd name="connsiteX15" fmla="*/ 16097 w 19050"/>
                  <a:gd name="connsiteY15" fmla="*/ 504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050" h="9525">
                    <a:moveTo>
                      <a:pt x="16097" y="5048"/>
                    </a:moveTo>
                    <a:cubicBezTo>
                      <a:pt x="19431" y="6667"/>
                      <a:pt x="22669" y="8287"/>
                      <a:pt x="26575" y="10096"/>
                    </a:cubicBezTo>
                    <a:cubicBezTo>
                      <a:pt x="24765" y="19145"/>
                      <a:pt x="17717" y="14383"/>
                      <a:pt x="12859" y="15145"/>
                    </a:cubicBezTo>
                    <a:lnTo>
                      <a:pt x="12954" y="15335"/>
                    </a:lnTo>
                    <a:cubicBezTo>
                      <a:pt x="12002" y="14383"/>
                      <a:pt x="11144" y="13525"/>
                      <a:pt x="10192" y="12573"/>
                    </a:cubicBezTo>
                    <a:lnTo>
                      <a:pt x="10382" y="12763"/>
                    </a:lnTo>
                    <a:cubicBezTo>
                      <a:pt x="7715" y="11811"/>
                      <a:pt x="5144" y="10954"/>
                      <a:pt x="2477" y="10001"/>
                    </a:cubicBezTo>
                    <a:lnTo>
                      <a:pt x="2667" y="10096"/>
                    </a:lnTo>
                    <a:cubicBezTo>
                      <a:pt x="1810" y="9239"/>
                      <a:pt x="857" y="8287"/>
                      <a:pt x="0" y="7429"/>
                    </a:cubicBezTo>
                    <a:lnTo>
                      <a:pt x="95" y="7525"/>
                    </a:lnTo>
                    <a:cubicBezTo>
                      <a:pt x="476" y="6667"/>
                      <a:pt x="476" y="5906"/>
                      <a:pt x="95" y="5144"/>
                    </a:cubicBezTo>
                    <a:lnTo>
                      <a:pt x="0" y="5239"/>
                    </a:lnTo>
                    <a:cubicBezTo>
                      <a:pt x="3429" y="3524"/>
                      <a:pt x="6763" y="1810"/>
                      <a:pt x="10192" y="95"/>
                    </a:cubicBezTo>
                    <a:lnTo>
                      <a:pt x="10096" y="0"/>
                    </a:lnTo>
                    <a:cubicBezTo>
                      <a:pt x="11906" y="1333"/>
                      <a:pt x="13621" y="2572"/>
                      <a:pt x="15430" y="3905"/>
                    </a:cubicBezTo>
                    <a:cubicBezTo>
                      <a:pt x="15430" y="4477"/>
                      <a:pt x="15621" y="4763"/>
                      <a:pt x="16097" y="5048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1" name="Freeform: Shape 40">
                <a:extLst>
                  <a:ext uri="{FF2B5EF4-FFF2-40B4-BE49-F238E27FC236}">
                    <a16:creationId xmlns:a16="http://schemas.microsoft.com/office/drawing/2014/main" xmlns="" id="{34EBD153-A039-4B66-83C7-8EC4105B8493}"/>
                  </a:ext>
                </a:extLst>
              </p:cNvPr>
              <p:cNvSpPr/>
              <p:nvPr/>
            </p:nvSpPr>
            <p:spPr>
              <a:xfrm>
                <a:off x="2818699" y="2419501"/>
                <a:ext cx="7062" cy="14124"/>
              </a:xfrm>
              <a:custGeom>
                <a:avLst/>
                <a:gdLst>
                  <a:gd name="connsiteX0" fmla="*/ 667 w 9525"/>
                  <a:gd name="connsiteY0" fmla="*/ 17050 h 19050"/>
                  <a:gd name="connsiteX1" fmla="*/ 0 w 9525"/>
                  <a:gd name="connsiteY1" fmla="*/ 15049 h 19050"/>
                  <a:gd name="connsiteX2" fmla="*/ 762 w 9525"/>
                  <a:gd name="connsiteY2" fmla="*/ 10382 h 19050"/>
                  <a:gd name="connsiteX3" fmla="*/ 6001 w 9525"/>
                  <a:gd name="connsiteY3" fmla="*/ 0 h 19050"/>
                  <a:gd name="connsiteX4" fmla="*/ 5810 w 9525"/>
                  <a:gd name="connsiteY4" fmla="*/ 190 h 19050"/>
                  <a:gd name="connsiteX5" fmla="*/ 14573 w 9525"/>
                  <a:gd name="connsiteY5" fmla="*/ 571 h 19050"/>
                  <a:gd name="connsiteX6" fmla="*/ 17335 w 9525"/>
                  <a:gd name="connsiteY6" fmla="*/ 7620 h 19050"/>
                  <a:gd name="connsiteX7" fmla="*/ 8382 w 9525"/>
                  <a:gd name="connsiteY7" fmla="*/ 19050 h 19050"/>
                  <a:gd name="connsiteX8" fmla="*/ 5905 w 9525"/>
                  <a:gd name="connsiteY8" fmla="*/ 20288 h 19050"/>
                  <a:gd name="connsiteX9" fmla="*/ 6096 w 9525"/>
                  <a:gd name="connsiteY9" fmla="*/ 20383 h 19050"/>
                  <a:gd name="connsiteX10" fmla="*/ 667 w 9525"/>
                  <a:gd name="connsiteY10" fmla="*/ 17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25" h="19050">
                    <a:moveTo>
                      <a:pt x="667" y="17050"/>
                    </a:moveTo>
                    <a:cubicBezTo>
                      <a:pt x="857" y="16288"/>
                      <a:pt x="571" y="15621"/>
                      <a:pt x="0" y="15049"/>
                    </a:cubicBezTo>
                    <a:cubicBezTo>
                      <a:pt x="286" y="13430"/>
                      <a:pt x="-95" y="10858"/>
                      <a:pt x="762" y="10382"/>
                    </a:cubicBezTo>
                    <a:cubicBezTo>
                      <a:pt x="4953" y="8001"/>
                      <a:pt x="6763" y="4667"/>
                      <a:pt x="6001" y="0"/>
                    </a:cubicBezTo>
                    <a:lnTo>
                      <a:pt x="5810" y="190"/>
                    </a:lnTo>
                    <a:cubicBezTo>
                      <a:pt x="8763" y="286"/>
                      <a:pt x="11716" y="95"/>
                      <a:pt x="14573" y="571"/>
                    </a:cubicBezTo>
                    <a:cubicBezTo>
                      <a:pt x="18955" y="1333"/>
                      <a:pt x="20193" y="3810"/>
                      <a:pt x="17335" y="7620"/>
                    </a:cubicBezTo>
                    <a:cubicBezTo>
                      <a:pt x="14383" y="11430"/>
                      <a:pt x="11335" y="15240"/>
                      <a:pt x="8382" y="19050"/>
                    </a:cubicBezTo>
                    <a:cubicBezTo>
                      <a:pt x="7525" y="19431"/>
                      <a:pt x="6763" y="19907"/>
                      <a:pt x="5905" y="20288"/>
                    </a:cubicBezTo>
                    <a:lnTo>
                      <a:pt x="6096" y="20383"/>
                    </a:lnTo>
                    <a:cubicBezTo>
                      <a:pt x="4191" y="19336"/>
                      <a:pt x="2476" y="18193"/>
                      <a:pt x="667" y="1705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2" name="Freeform: Shape 41">
                <a:extLst>
                  <a:ext uri="{FF2B5EF4-FFF2-40B4-BE49-F238E27FC236}">
                    <a16:creationId xmlns:a16="http://schemas.microsoft.com/office/drawing/2014/main" xmlns="" id="{060E8492-3273-406E-BAE8-64E9F05E7581}"/>
                  </a:ext>
                </a:extLst>
              </p:cNvPr>
              <p:cNvSpPr/>
              <p:nvPr/>
            </p:nvSpPr>
            <p:spPr>
              <a:xfrm>
                <a:off x="2824912" y="1507644"/>
                <a:ext cx="7062" cy="14124"/>
              </a:xfrm>
              <a:custGeom>
                <a:avLst/>
                <a:gdLst>
                  <a:gd name="connsiteX0" fmla="*/ 0 w 9525"/>
                  <a:gd name="connsiteY0" fmla="*/ 6286 h 19050"/>
                  <a:gd name="connsiteX1" fmla="*/ 2572 w 9525"/>
                  <a:gd name="connsiteY1" fmla="*/ 1429 h 19050"/>
                  <a:gd name="connsiteX2" fmla="*/ 7620 w 9525"/>
                  <a:gd name="connsiteY2" fmla="*/ 190 h 19050"/>
                  <a:gd name="connsiteX3" fmla="*/ 7430 w 9525"/>
                  <a:gd name="connsiteY3" fmla="*/ 0 h 19050"/>
                  <a:gd name="connsiteX4" fmla="*/ 10097 w 9525"/>
                  <a:gd name="connsiteY4" fmla="*/ 2762 h 19050"/>
                  <a:gd name="connsiteX5" fmla="*/ 10001 w 9525"/>
                  <a:gd name="connsiteY5" fmla="*/ 2572 h 19050"/>
                  <a:gd name="connsiteX6" fmla="*/ 15621 w 9525"/>
                  <a:gd name="connsiteY6" fmla="*/ 15430 h 19050"/>
                  <a:gd name="connsiteX7" fmla="*/ 15240 w 9525"/>
                  <a:gd name="connsiteY7" fmla="*/ 23241 h 19050"/>
                  <a:gd name="connsiteX8" fmla="*/ 15335 w 9525"/>
                  <a:gd name="connsiteY8" fmla="*/ 22955 h 19050"/>
                  <a:gd name="connsiteX9" fmla="*/ 2381 w 9525"/>
                  <a:gd name="connsiteY9" fmla="*/ 22955 h 19050"/>
                  <a:gd name="connsiteX10" fmla="*/ 7144 w 9525"/>
                  <a:gd name="connsiteY10" fmla="*/ 10382 h 19050"/>
                  <a:gd name="connsiteX11" fmla="*/ 0 w 9525"/>
                  <a:gd name="connsiteY11" fmla="*/ 628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25" h="19050">
                    <a:moveTo>
                      <a:pt x="0" y="6286"/>
                    </a:moveTo>
                    <a:cubicBezTo>
                      <a:pt x="857" y="4667"/>
                      <a:pt x="1715" y="3048"/>
                      <a:pt x="2572" y="1429"/>
                    </a:cubicBezTo>
                    <a:cubicBezTo>
                      <a:pt x="4286" y="952"/>
                      <a:pt x="6001" y="571"/>
                      <a:pt x="7620" y="190"/>
                    </a:cubicBezTo>
                    <a:lnTo>
                      <a:pt x="7430" y="0"/>
                    </a:lnTo>
                    <a:cubicBezTo>
                      <a:pt x="8287" y="952"/>
                      <a:pt x="9239" y="1810"/>
                      <a:pt x="10097" y="2762"/>
                    </a:cubicBezTo>
                    <a:lnTo>
                      <a:pt x="10001" y="2572"/>
                    </a:lnTo>
                    <a:cubicBezTo>
                      <a:pt x="9144" y="8001"/>
                      <a:pt x="11716" y="12001"/>
                      <a:pt x="15621" y="15430"/>
                    </a:cubicBezTo>
                    <a:cubicBezTo>
                      <a:pt x="15526" y="18002"/>
                      <a:pt x="15335" y="20669"/>
                      <a:pt x="15240" y="23241"/>
                    </a:cubicBezTo>
                    <a:lnTo>
                      <a:pt x="15335" y="22955"/>
                    </a:lnTo>
                    <a:cubicBezTo>
                      <a:pt x="10668" y="22955"/>
                      <a:pt x="5906" y="22955"/>
                      <a:pt x="2381" y="22955"/>
                    </a:cubicBezTo>
                    <a:cubicBezTo>
                      <a:pt x="4096" y="18478"/>
                      <a:pt x="5620" y="14573"/>
                      <a:pt x="7144" y="10382"/>
                    </a:cubicBezTo>
                    <a:cubicBezTo>
                      <a:pt x="4382" y="8668"/>
                      <a:pt x="2191" y="7429"/>
                      <a:pt x="0" y="6286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3" name="Freeform: Shape 42">
                <a:extLst>
                  <a:ext uri="{FF2B5EF4-FFF2-40B4-BE49-F238E27FC236}">
                    <a16:creationId xmlns:a16="http://schemas.microsoft.com/office/drawing/2014/main" xmlns="" id="{F8574146-2F6B-4A71-B8AE-5527DB5D192F}"/>
                  </a:ext>
                </a:extLst>
              </p:cNvPr>
              <p:cNvSpPr/>
              <p:nvPr/>
            </p:nvSpPr>
            <p:spPr>
              <a:xfrm>
                <a:off x="3021733" y="1828757"/>
                <a:ext cx="14124" cy="7062"/>
              </a:xfrm>
              <a:custGeom>
                <a:avLst/>
                <a:gdLst>
                  <a:gd name="connsiteX0" fmla="*/ 10287 w 19050"/>
                  <a:gd name="connsiteY0" fmla="*/ 2667 h 9525"/>
                  <a:gd name="connsiteX1" fmla="*/ 16954 w 19050"/>
                  <a:gd name="connsiteY1" fmla="*/ 7049 h 9525"/>
                  <a:gd name="connsiteX2" fmla="*/ 28194 w 19050"/>
                  <a:gd name="connsiteY2" fmla="*/ 15145 h 9525"/>
                  <a:gd name="connsiteX3" fmla="*/ 13144 w 19050"/>
                  <a:gd name="connsiteY3" fmla="*/ 15145 h 9525"/>
                  <a:gd name="connsiteX4" fmla="*/ 13240 w 19050"/>
                  <a:gd name="connsiteY4" fmla="*/ 15335 h 9525"/>
                  <a:gd name="connsiteX5" fmla="*/ 5334 w 19050"/>
                  <a:gd name="connsiteY5" fmla="*/ 8858 h 9525"/>
                  <a:gd name="connsiteX6" fmla="*/ 4096 w 19050"/>
                  <a:gd name="connsiteY6" fmla="*/ 7715 h 9525"/>
                  <a:gd name="connsiteX7" fmla="*/ 95 w 19050"/>
                  <a:gd name="connsiteY7" fmla="*/ 4953 h 9525"/>
                  <a:gd name="connsiteX8" fmla="*/ 286 w 19050"/>
                  <a:gd name="connsiteY8" fmla="*/ 5048 h 9525"/>
                  <a:gd name="connsiteX9" fmla="*/ 286 w 19050"/>
                  <a:gd name="connsiteY9" fmla="*/ 0 h 9525"/>
                  <a:gd name="connsiteX10" fmla="*/ 0 w 19050"/>
                  <a:gd name="connsiteY10" fmla="*/ 95 h 9525"/>
                  <a:gd name="connsiteX11" fmla="*/ 10477 w 19050"/>
                  <a:gd name="connsiteY11" fmla="*/ 2667 h 9525"/>
                  <a:gd name="connsiteX12" fmla="*/ 10287 w 19050"/>
                  <a:gd name="connsiteY12" fmla="*/ 266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050" h="9525">
                    <a:moveTo>
                      <a:pt x="10287" y="2667"/>
                    </a:moveTo>
                    <a:cubicBezTo>
                      <a:pt x="12478" y="4191"/>
                      <a:pt x="14478" y="6668"/>
                      <a:pt x="16954" y="7049"/>
                    </a:cubicBezTo>
                    <a:cubicBezTo>
                      <a:pt x="21812" y="7906"/>
                      <a:pt x="25813" y="9430"/>
                      <a:pt x="28194" y="15145"/>
                    </a:cubicBezTo>
                    <a:cubicBezTo>
                      <a:pt x="22860" y="15145"/>
                      <a:pt x="18002" y="15145"/>
                      <a:pt x="13144" y="15145"/>
                    </a:cubicBezTo>
                    <a:lnTo>
                      <a:pt x="13240" y="15335"/>
                    </a:lnTo>
                    <a:cubicBezTo>
                      <a:pt x="10573" y="13145"/>
                      <a:pt x="8001" y="10954"/>
                      <a:pt x="5334" y="8858"/>
                    </a:cubicBezTo>
                    <a:cubicBezTo>
                      <a:pt x="5239" y="8192"/>
                      <a:pt x="4858" y="7810"/>
                      <a:pt x="4096" y="7715"/>
                    </a:cubicBezTo>
                    <a:cubicBezTo>
                      <a:pt x="2762" y="6858"/>
                      <a:pt x="1429" y="5906"/>
                      <a:pt x="95" y="4953"/>
                    </a:cubicBezTo>
                    <a:lnTo>
                      <a:pt x="286" y="5048"/>
                    </a:lnTo>
                    <a:cubicBezTo>
                      <a:pt x="286" y="3429"/>
                      <a:pt x="286" y="1715"/>
                      <a:pt x="286" y="0"/>
                    </a:cubicBezTo>
                    <a:lnTo>
                      <a:pt x="0" y="95"/>
                    </a:lnTo>
                    <a:cubicBezTo>
                      <a:pt x="3524" y="953"/>
                      <a:pt x="6953" y="1810"/>
                      <a:pt x="10477" y="2667"/>
                    </a:cubicBezTo>
                    <a:lnTo>
                      <a:pt x="10287" y="2667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4" name="Freeform: Shape 43">
                <a:extLst>
                  <a:ext uri="{FF2B5EF4-FFF2-40B4-BE49-F238E27FC236}">
                    <a16:creationId xmlns:a16="http://schemas.microsoft.com/office/drawing/2014/main" xmlns="" id="{8E64A360-32E8-4285-96FF-831D82040E94}"/>
                  </a:ext>
                </a:extLst>
              </p:cNvPr>
              <p:cNvSpPr/>
              <p:nvPr/>
            </p:nvSpPr>
            <p:spPr>
              <a:xfrm>
                <a:off x="3595868" y="1511387"/>
                <a:ext cx="14124" cy="7062"/>
              </a:xfrm>
              <a:custGeom>
                <a:avLst/>
                <a:gdLst>
                  <a:gd name="connsiteX0" fmla="*/ 10686 w 19050"/>
                  <a:gd name="connsiteY0" fmla="*/ 15430 h 9525"/>
                  <a:gd name="connsiteX1" fmla="*/ 5828 w 19050"/>
                  <a:gd name="connsiteY1" fmla="*/ 12859 h 9525"/>
                  <a:gd name="connsiteX2" fmla="*/ 684 w 19050"/>
                  <a:gd name="connsiteY2" fmla="*/ 5239 h 9525"/>
                  <a:gd name="connsiteX3" fmla="*/ 4399 w 19050"/>
                  <a:gd name="connsiteY3" fmla="*/ 1429 h 9525"/>
                  <a:gd name="connsiteX4" fmla="*/ 9542 w 19050"/>
                  <a:gd name="connsiteY4" fmla="*/ 190 h 9525"/>
                  <a:gd name="connsiteX5" fmla="*/ 9352 w 19050"/>
                  <a:gd name="connsiteY5" fmla="*/ 0 h 9525"/>
                  <a:gd name="connsiteX6" fmla="*/ 19829 w 19050"/>
                  <a:gd name="connsiteY6" fmla="*/ 5334 h 9525"/>
                  <a:gd name="connsiteX7" fmla="*/ 19639 w 19050"/>
                  <a:gd name="connsiteY7" fmla="*/ 5144 h 9525"/>
                  <a:gd name="connsiteX8" fmla="*/ 10686 w 19050"/>
                  <a:gd name="connsiteY8" fmla="*/ 1543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" h="9525">
                    <a:moveTo>
                      <a:pt x="10686" y="15430"/>
                    </a:moveTo>
                    <a:cubicBezTo>
                      <a:pt x="9066" y="14573"/>
                      <a:pt x="7447" y="13716"/>
                      <a:pt x="5828" y="12859"/>
                    </a:cubicBezTo>
                    <a:cubicBezTo>
                      <a:pt x="5256" y="9620"/>
                      <a:pt x="-2268" y="10954"/>
                      <a:pt x="684" y="5239"/>
                    </a:cubicBezTo>
                    <a:cubicBezTo>
                      <a:pt x="1922" y="4000"/>
                      <a:pt x="3161" y="2762"/>
                      <a:pt x="4399" y="1429"/>
                    </a:cubicBezTo>
                    <a:cubicBezTo>
                      <a:pt x="6113" y="1048"/>
                      <a:pt x="7828" y="571"/>
                      <a:pt x="9542" y="190"/>
                    </a:cubicBezTo>
                    <a:lnTo>
                      <a:pt x="9352" y="0"/>
                    </a:lnTo>
                    <a:cubicBezTo>
                      <a:pt x="12876" y="1810"/>
                      <a:pt x="16305" y="3524"/>
                      <a:pt x="19829" y="5334"/>
                    </a:cubicBezTo>
                    <a:lnTo>
                      <a:pt x="19639" y="5144"/>
                    </a:lnTo>
                    <a:cubicBezTo>
                      <a:pt x="16686" y="8573"/>
                      <a:pt x="13733" y="12001"/>
                      <a:pt x="10686" y="1543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5" name="Freeform: Shape 44">
                <a:extLst>
                  <a:ext uri="{FF2B5EF4-FFF2-40B4-BE49-F238E27FC236}">
                    <a16:creationId xmlns:a16="http://schemas.microsoft.com/office/drawing/2014/main" xmlns="" id="{76ED1201-C8CF-4E8C-97C4-16C59F81825E}"/>
                  </a:ext>
                </a:extLst>
              </p:cNvPr>
              <p:cNvSpPr/>
              <p:nvPr/>
            </p:nvSpPr>
            <p:spPr>
              <a:xfrm>
                <a:off x="3663536" y="2450574"/>
                <a:ext cx="14124" cy="14124"/>
              </a:xfrm>
              <a:custGeom>
                <a:avLst/>
                <a:gdLst>
                  <a:gd name="connsiteX0" fmla="*/ 19621 w 19050"/>
                  <a:gd name="connsiteY0" fmla="*/ 17336 h 19050"/>
                  <a:gd name="connsiteX1" fmla="*/ 4382 w 19050"/>
                  <a:gd name="connsiteY1" fmla="*/ 14383 h 19050"/>
                  <a:gd name="connsiteX2" fmla="*/ 0 w 19050"/>
                  <a:gd name="connsiteY2" fmla="*/ 0 h 19050"/>
                  <a:gd name="connsiteX3" fmla="*/ 6096 w 19050"/>
                  <a:gd name="connsiteY3" fmla="*/ 6667 h 19050"/>
                  <a:gd name="connsiteX4" fmla="*/ 9620 w 19050"/>
                  <a:gd name="connsiteY4" fmla="*/ 9716 h 19050"/>
                  <a:gd name="connsiteX5" fmla="*/ 13621 w 19050"/>
                  <a:gd name="connsiteY5" fmla="*/ 12478 h 19050"/>
                  <a:gd name="connsiteX6" fmla="*/ 13430 w 19050"/>
                  <a:gd name="connsiteY6" fmla="*/ 12383 h 19050"/>
                  <a:gd name="connsiteX7" fmla="*/ 18669 w 19050"/>
                  <a:gd name="connsiteY7" fmla="*/ 16383 h 19050"/>
                  <a:gd name="connsiteX8" fmla="*/ 19621 w 19050"/>
                  <a:gd name="connsiteY8" fmla="*/ 1733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" h="19050">
                    <a:moveTo>
                      <a:pt x="19621" y="17336"/>
                    </a:moveTo>
                    <a:cubicBezTo>
                      <a:pt x="15050" y="20669"/>
                      <a:pt x="6953" y="19431"/>
                      <a:pt x="4382" y="14383"/>
                    </a:cubicBezTo>
                    <a:cubicBezTo>
                      <a:pt x="2572" y="10858"/>
                      <a:pt x="2000" y="6667"/>
                      <a:pt x="0" y="0"/>
                    </a:cubicBezTo>
                    <a:cubicBezTo>
                      <a:pt x="3429" y="3810"/>
                      <a:pt x="4763" y="5239"/>
                      <a:pt x="6096" y="6667"/>
                    </a:cubicBezTo>
                    <a:cubicBezTo>
                      <a:pt x="7334" y="7715"/>
                      <a:pt x="8477" y="8668"/>
                      <a:pt x="9620" y="9716"/>
                    </a:cubicBezTo>
                    <a:cubicBezTo>
                      <a:pt x="10954" y="10573"/>
                      <a:pt x="12287" y="11525"/>
                      <a:pt x="13621" y="12478"/>
                    </a:cubicBezTo>
                    <a:lnTo>
                      <a:pt x="13430" y="12383"/>
                    </a:lnTo>
                    <a:cubicBezTo>
                      <a:pt x="15145" y="13716"/>
                      <a:pt x="16954" y="15050"/>
                      <a:pt x="18669" y="16383"/>
                    </a:cubicBezTo>
                    <a:cubicBezTo>
                      <a:pt x="18955" y="16764"/>
                      <a:pt x="19241" y="17145"/>
                      <a:pt x="19621" y="17336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6" name="Freeform: Shape 45">
                <a:extLst>
                  <a:ext uri="{FF2B5EF4-FFF2-40B4-BE49-F238E27FC236}">
                    <a16:creationId xmlns:a16="http://schemas.microsoft.com/office/drawing/2014/main" xmlns="" id="{9BF9CCBA-4DD4-42DD-98D2-9491D3554223}"/>
                  </a:ext>
                </a:extLst>
              </p:cNvPr>
              <p:cNvSpPr/>
              <p:nvPr/>
            </p:nvSpPr>
            <p:spPr>
              <a:xfrm>
                <a:off x="3341152" y="1731159"/>
                <a:ext cx="7062" cy="7062"/>
              </a:xfrm>
              <a:custGeom>
                <a:avLst/>
                <a:gdLst>
                  <a:gd name="connsiteX0" fmla="*/ 0 w 9525"/>
                  <a:gd name="connsiteY0" fmla="*/ 381 h 9525"/>
                  <a:gd name="connsiteX1" fmla="*/ 15430 w 9525"/>
                  <a:gd name="connsiteY1" fmla="*/ 10478 h 9525"/>
                  <a:gd name="connsiteX2" fmla="*/ 15145 w 9525"/>
                  <a:gd name="connsiteY2" fmla="*/ 10192 h 9525"/>
                  <a:gd name="connsiteX3" fmla="*/ 13144 w 9525"/>
                  <a:gd name="connsiteY3" fmla="*/ 13240 h 9525"/>
                  <a:gd name="connsiteX4" fmla="*/ 12763 w 9525"/>
                  <a:gd name="connsiteY4" fmla="*/ 14002 h 9525"/>
                  <a:gd name="connsiteX5" fmla="*/ 2286 w 9525"/>
                  <a:gd name="connsiteY5" fmla="*/ 15335 h 9525"/>
                  <a:gd name="connsiteX6" fmla="*/ 2572 w 9525"/>
                  <a:gd name="connsiteY6" fmla="*/ 15431 h 9525"/>
                  <a:gd name="connsiteX7" fmla="*/ 0 w 9525"/>
                  <a:gd name="connsiteY7" fmla="*/ 0 h 9525"/>
                  <a:gd name="connsiteX8" fmla="*/ 0 w 9525"/>
                  <a:gd name="connsiteY8" fmla="*/ 38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25" h="9525">
                    <a:moveTo>
                      <a:pt x="0" y="381"/>
                    </a:moveTo>
                    <a:cubicBezTo>
                      <a:pt x="5143" y="3810"/>
                      <a:pt x="10287" y="7144"/>
                      <a:pt x="15430" y="10478"/>
                    </a:cubicBezTo>
                    <a:lnTo>
                      <a:pt x="15145" y="10192"/>
                    </a:lnTo>
                    <a:cubicBezTo>
                      <a:pt x="14478" y="11240"/>
                      <a:pt x="13811" y="12192"/>
                      <a:pt x="13144" y="13240"/>
                    </a:cubicBezTo>
                    <a:lnTo>
                      <a:pt x="12763" y="14002"/>
                    </a:lnTo>
                    <a:cubicBezTo>
                      <a:pt x="9239" y="14478"/>
                      <a:pt x="5810" y="14859"/>
                      <a:pt x="2286" y="15335"/>
                    </a:cubicBezTo>
                    <a:lnTo>
                      <a:pt x="2572" y="15431"/>
                    </a:lnTo>
                    <a:cubicBezTo>
                      <a:pt x="1714" y="10287"/>
                      <a:pt x="857" y="5144"/>
                      <a:pt x="0" y="0"/>
                    </a:cubicBezTo>
                    <a:lnTo>
                      <a:pt x="0" y="381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7" name="Freeform: Shape 46">
                <a:extLst>
                  <a:ext uri="{FF2B5EF4-FFF2-40B4-BE49-F238E27FC236}">
                    <a16:creationId xmlns:a16="http://schemas.microsoft.com/office/drawing/2014/main" xmlns="" id="{2FB3554F-FA9B-482C-AA9F-8529E11C5821}"/>
                  </a:ext>
                </a:extLst>
              </p:cNvPr>
              <p:cNvSpPr/>
              <p:nvPr/>
            </p:nvSpPr>
            <p:spPr>
              <a:xfrm>
                <a:off x="3524978" y="2479389"/>
                <a:ext cx="7062" cy="7062"/>
              </a:xfrm>
              <a:custGeom>
                <a:avLst/>
                <a:gdLst>
                  <a:gd name="connsiteX0" fmla="*/ 0 w 9525"/>
                  <a:gd name="connsiteY0" fmla="*/ 1045 h 9525"/>
                  <a:gd name="connsiteX1" fmla="*/ 12383 w 9525"/>
                  <a:gd name="connsiteY1" fmla="*/ 5427 h 9525"/>
                  <a:gd name="connsiteX2" fmla="*/ 17526 w 9525"/>
                  <a:gd name="connsiteY2" fmla="*/ 14761 h 9525"/>
                  <a:gd name="connsiteX3" fmla="*/ 17431 w 9525"/>
                  <a:gd name="connsiteY3" fmla="*/ 14571 h 9525"/>
                  <a:gd name="connsiteX4" fmla="*/ 12573 w 9525"/>
                  <a:gd name="connsiteY4" fmla="*/ 15619 h 9525"/>
                  <a:gd name="connsiteX5" fmla="*/ 11430 w 9525"/>
                  <a:gd name="connsiteY5" fmla="*/ 14476 h 9525"/>
                  <a:gd name="connsiteX6" fmla="*/ 7429 w 9525"/>
                  <a:gd name="connsiteY6" fmla="*/ 7903 h 9525"/>
                  <a:gd name="connsiteX7" fmla="*/ 0 w 9525"/>
                  <a:gd name="connsiteY7" fmla="*/ 104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" h="9525">
                    <a:moveTo>
                      <a:pt x="0" y="1045"/>
                    </a:moveTo>
                    <a:cubicBezTo>
                      <a:pt x="7239" y="-1050"/>
                      <a:pt x="9525" y="-193"/>
                      <a:pt x="12383" y="5427"/>
                    </a:cubicBezTo>
                    <a:cubicBezTo>
                      <a:pt x="14002" y="8570"/>
                      <a:pt x="15812" y="11713"/>
                      <a:pt x="17526" y="14761"/>
                    </a:cubicBezTo>
                    <a:lnTo>
                      <a:pt x="17431" y="14571"/>
                    </a:lnTo>
                    <a:cubicBezTo>
                      <a:pt x="16573" y="18381"/>
                      <a:pt x="14383" y="16381"/>
                      <a:pt x="12573" y="15619"/>
                    </a:cubicBezTo>
                    <a:cubicBezTo>
                      <a:pt x="12478" y="14952"/>
                      <a:pt x="12097" y="14571"/>
                      <a:pt x="11430" y="14476"/>
                    </a:cubicBezTo>
                    <a:cubicBezTo>
                      <a:pt x="10096" y="12285"/>
                      <a:pt x="8763" y="10094"/>
                      <a:pt x="7429" y="7903"/>
                    </a:cubicBezTo>
                    <a:cubicBezTo>
                      <a:pt x="4858" y="5713"/>
                      <a:pt x="2476" y="3331"/>
                      <a:pt x="0" y="1045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8" name="Freeform: Shape 47">
                <a:extLst>
                  <a:ext uri="{FF2B5EF4-FFF2-40B4-BE49-F238E27FC236}">
                    <a16:creationId xmlns:a16="http://schemas.microsoft.com/office/drawing/2014/main" xmlns="" id="{4EC448A0-61DE-40A8-96A4-750B52681E15}"/>
                  </a:ext>
                </a:extLst>
              </p:cNvPr>
              <p:cNvSpPr/>
              <p:nvPr/>
            </p:nvSpPr>
            <p:spPr>
              <a:xfrm>
                <a:off x="2817357" y="1559126"/>
                <a:ext cx="7062" cy="7062"/>
              </a:xfrm>
              <a:custGeom>
                <a:avLst/>
                <a:gdLst>
                  <a:gd name="connsiteX0" fmla="*/ 10478 w 9525"/>
                  <a:gd name="connsiteY0" fmla="*/ 1524 h 9525"/>
                  <a:gd name="connsiteX1" fmla="*/ 15431 w 9525"/>
                  <a:gd name="connsiteY1" fmla="*/ 191 h 9525"/>
                  <a:gd name="connsiteX2" fmla="*/ 15240 w 9525"/>
                  <a:gd name="connsiteY2" fmla="*/ 0 h 9525"/>
                  <a:gd name="connsiteX3" fmla="*/ 7715 w 9525"/>
                  <a:gd name="connsiteY3" fmla="*/ 15050 h 9525"/>
                  <a:gd name="connsiteX4" fmla="*/ 5048 w 9525"/>
                  <a:gd name="connsiteY4" fmla="*/ 16764 h 9525"/>
                  <a:gd name="connsiteX5" fmla="*/ 0 w 9525"/>
                  <a:gd name="connsiteY5" fmla="*/ 18002 h 9525"/>
                  <a:gd name="connsiteX6" fmla="*/ 191 w 9525"/>
                  <a:gd name="connsiteY6" fmla="*/ 18098 h 9525"/>
                  <a:gd name="connsiteX7" fmla="*/ 191 w 9525"/>
                  <a:gd name="connsiteY7" fmla="*/ 15716 h 9525"/>
                  <a:gd name="connsiteX8" fmla="*/ 95 w 9525"/>
                  <a:gd name="connsiteY8" fmla="*/ 15812 h 9525"/>
                  <a:gd name="connsiteX9" fmla="*/ 4001 w 9525"/>
                  <a:gd name="connsiteY9" fmla="*/ 10573 h 9525"/>
                  <a:gd name="connsiteX10" fmla="*/ 7715 w 9525"/>
                  <a:gd name="connsiteY10" fmla="*/ 6763 h 9525"/>
                  <a:gd name="connsiteX11" fmla="*/ 10478 w 9525"/>
                  <a:gd name="connsiteY11" fmla="*/ 2477 h 9525"/>
                  <a:gd name="connsiteX12" fmla="*/ 10478 w 9525"/>
                  <a:gd name="connsiteY12" fmla="*/ 152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25" h="9525">
                    <a:moveTo>
                      <a:pt x="10478" y="1524"/>
                    </a:moveTo>
                    <a:cubicBezTo>
                      <a:pt x="12097" y="1048"/>
                      <a:pt x="13811" y="572"/>
                      <a:pt x="15431" y="191"/>
                    </a:cubicBezTo>
                    <a:lnTo>
                      <a:pt x="15240" y="0"/>
                    </a:lnTo>
                    <a:cubicBezTo>
                      <a:pt x="12764" y="5048"/>
                      <a:pt x="10192" y="10001"/>
                      <a:pt x="7715" y="15050"/>
                    </a:cubicBezTo>
                    <a:cubicBezTo>
                      <a:pt x="6858" y="15621"/>
                      <a:pt x="6001" y="16193"/>
                      <a:pt x="5048" y="16764"/>
                    </a:cubicBezTo>
                    <a:cubicBezTo>
                      <a:pt x="3334" y="17145"/>
                      <a:pt x="1715" y="17526"/>
                      <a:pt x="0" y="18002"/>
                    </a:cubicBezTo>
                    <a:lnTo>
                      <a:pt x="191" y="18098"/>
                    </a:lnTo>
                    <a:cubicBezTo>
                      <a:pt x="667" y="17335"/>
                      <a:pt x="667" y="16478"/>
                      <a:pt x="191" y="15716"/>
                    </a:cubicBezTo>
                    <a:lnTo>
                      <a:pt x="95" y="15812"/>
                    </a:lnTo>
                    <a:cubicBezTo>
                      <a:pt x="1429" y="14097"/>
                      <a:pt x="2762" y="12287"/>
                      <a:pt x="4001" y="10573"/>
                    </a:cubicBezTo>
                    <a:cubicBezTo>
                      <a:pt x="5239" y="9335"/>
                      <a:pt x="6477" y="8001"/>
                      <a:pt x="7715" y="6763"/>
                    </a:cubicBezTo>
                    <a:cubicBezTo>
                      <a:pt x="8668" y="5334"/>
                      <a:pt x="9620" y="3905"/>
                      <a:pt x="10478" y="2477"/>
                    </a:cubicBezTo>
                    <a:lnTo>
                      <a:pt x="10478" y="1524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9" name="Freeform: Shape 48">
                <a:extLst>
                  <a:ext uri="{FF2B5EF4-FFF2-40B4-BE49-F238E27FC236}">
                    <a16:creationId xmlns:a16="http://schemas.microsoft.com/office/drawing/2014/main" xmlns="" id="{DBCB3867-3640-43F8-9EFB-527ABF414FA8}"/>
                  </a:ext>
                </a:extLst>
              </p:cNvPr>
              <p:cNvSpPr/>
              <p:nvPr/>
            </p:nvSpPr>
            <p:spPr>
              <a:xfrm>
                <a:off x="3387056" y="1698814"/>
                <a:ext cx="7062" cy="7062"/>
              </a:xfrm>
              <a:custGeom>
                <a:avLst/>
                <a:gdLst>
                  <a:gd name="connsiteX0" fmla="*/ 12859 w 9525"/>
                  <a:gd name="connsiteY0" fmla="*/ 8953 h 9525"/>
                  <a:gd name="connsiteX1" fmla="*/ 12382 w 9525"/>
                  <a:gd name="connsiteY1" fmla="*/ 10573 h 9525"/>
                  <a:gd name="connsiteX2" fmla="*/ 12763 w 9525"/>
                  <a:gd name="connsiteY2" fmla="*/ 11335 h 9525"/>
                  <a:gd name="connsiteX3" fmla="*/ 5143 w 9525"/>
                  <a:gd name="connsiteY3" fmla="*/ 12573 h 9525"/>
                  <a:gd name="connsiteX4" fmla="*/ 5334 w 9525"/>
                  <a:gd name="connsiteY4" fmla="*/ 12668 h 9525"/>
                  <a:gd name="connsiteX5" fmla="*/ 2572 w 9525"/>
                  <a:gd name="connsiteY5" fmla="*/ 10001 h 9525"/>
                  <a:gd name="connsiteX6" fmla="*/ 2667 w 9525"/>
                  <a:gd name="connsiteY6" fmla="*/ 10096 h 9525"/>
                  <a:gd name="connsiteX7" fmla="*/ 0 w 9525"/>
                  <a:gd name="connsiteY7" fmla="*/ 7334 h 9525"/>
                  <a:gd name="connsiteX8" fmla="*/ 95 w 9525"/>
                  <a:gd name="connsiteY8" fmla="*/ 7429 h 9525"/>
                  <a:gd name="connsiteX9" fmla="*/ 95 w 9525"/>
                  <a:gd name="connsiteY9" fmla="*/ 2381 h 9525"/>
                  <a:gd name="connsiteX10" fmla="*/ 0 w 9525"/>
                  <a:gd name="connsiteY10" fmla="*/ 2572 h 9525"/>
                  <a:gd name="connsiteX11" fmla="*/ 6382 w 9525"/>
                  <a:gd name="connsiteY11" fmla="*/ 0 h 9525"/>
                  <a:gd name="connsiteX12" fmla="*/ 7525 w 9525"/>
                  <a:gd name="connsiteY12" fmla="*/ 952 h 9525"/>
                  <a:gd name="connsiteX13" fmla="*/ 10287 w 9525"/>
                  <a:gd name="connsiteY13" fmla="*/ 5143 h 9525"/>
                  <a:gd name="connsiteX14" fmla="*/ 10096 w 9525"/>
                  <a:gd name="connsiteY14" fmla="*/ 4858 h 9525"/>
                  <a:gd name="connsiteX15" fmla="*/ 12859 w 9525"/>
                  <a:gd name="connsiteY15" fmla="*/ 895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25" h="9525">
                    <a:moveTo>
                      <a:pt x="12859" y="8953"/>
                    </a:moveTo>
                    <a:cubicBezTo>
                      <a:pt x="12668" y="9525"/>
                      <a:pt x="12382" y="10001"/>
                      <a:pt x="12382" y="10573"/>
                    </a:cubicBezTo>
                    <a:cubicBezTo>
                      <a:pt x="12382" y="10858"/>
                      <a:pt x="12668" y="11144"/>
                      <a:pt x="12763" y="11335"/>
                    </a:cubicBezTo>
                    <a:cubicBezTo>
                      <a:pt x="10192" y="11716"/>
                      <a:pt x="7620" y="12097"/>
                      <a:pt x="5143" y="12573"/>
                    </a:cubicBezTo>
                    <a:lnTo>
                      <a:pt x="5334" y="12668"/>
                    </a:lnTo>
                    <a:cubicBezTo>
                      <a:pt x="4381" y="11811"/>
                      <a:pt x="3524" y="10858"/>
                      <a:pt x="2572" y="10001"/>
                    </a:cubicBezTo>
                    <a:lnTo>
                      <a:pt x="2667" y="10096"/>
                    </a:lnTo>
                    <a:cubicBezTo>
                      <a:pt x="1810" y="9144"/>
                      <a:pt x="857" y="8287"/>
                      <a:pt x="0" y="7334"/>
                    </a:cubicBezTo>
                    <a:lnTo>
                      <a:pt x="95" y="7429"/>
                    </a:lnTo>
                    <a:cubicBezTo>
                      <a:pt x="95" y="5715"/>
                      <a:pt x="95" y="4096"/>
                      <a:pt x="95" y="2381"/>
                    </a:cubicBezTo>
                    <a:lnTo>
                      <a:pt x="0" y="2572"/>
                    </a:lnTo>
                    <a:cubicBezTo>
                      <a:pt x="2096" y="1715"/>
                      <a:pt x="4286" y="857"/>
                      <a:pt x="6382" y="0"/>
                    </a:cubicBezTo>
                    <a:cubicBezTo>
                      <a:pt x="6477" y="667"/>
                      <a:pt x="6953" y="952"/>
                      <a:pt x="7525" y="952"/>
                    </a:cubicBezTo>
                    <a:cubicBezTo>
                      <a:pt x="8477" y="2381"/>
                      <a:pt x="9334" y="3715"/>
                      <a:pt x="10287" y="5143"/>
                    </a:cubicBezTo>
                    <a:lnTo>
                      <a:pt x="10096" y="4858"/>
                    </a:lnTo>
                    <a:cubicBezTo>
                      <a:pt x="10954" y="6286"/>
                      <a:pt x="11906" y="7620"/>
                      <a:pt x="12859" y="8953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0" name="Freeform: Shape 49">
                <a:extLst>
                  <a:ext uri="{FF2B5EF4-FFF2-40B4-BE49-F238E27FC236}">
                    <a16:creationId xmlns:a16="http://schemas.microsoft.com/office/drawing/2014/main" xmlns="" id="{B43065F7-03B5-410F-9DBD-D9A298F10CEC}"/>
                  </a:ext>
                </a:extLst>
              </p:cNvPr>
              <p:cNvSpPr/>
              <p:nvPr/>
            </p:nvSpPr>
            <p:spPr>
              <a:xfrm>
                <a:off x="3557534" y="2549783"/>
                <a:ext cx="7062" cy="7062"/>
              </a:xfrm>
              <a:custGeom>
                <a:avLst/>
                <a:gdLst>
                  <a:gd name="connsiteX0" fmla="*/ 11811 w 9525"/>
                  <a:gd name="connsiteY0" fmla="*/ 9257 h 9525"/>
                  <a:gd name="connsiteX1" fmla="*/ 10192 w 9525"/>
                  <a:gd name="connsiteY1" fmla="*/ 12019 h 9525"/>
                  <a:gd name="connsiteX2" fmla="*/ 381 w 9525"/>
                  <a:gd name="connsiteY2" fmla="*/ 8685 h 9525"/>
                  <a:gd name="connsiteX3" fmla="*/ 0 w 9525"/>
                  <a:gd name="connsiteY3" fmla="*/ 208 h 9525"/>
                  <a:gd name="connsiteX4" fmla="*/ 11906 w 9525"/>
                  <a:gd name="connsiteY4" fmla="*/ 9447 h 9525"/>
                  <a:gd name="connsiteX5" fmla="*/ 11811 w 9525"/>
                  <a:gd name="connsiteY5" fmla="*/ 925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25" h="9525">
                    <a:moveTo>
                      <a:pt x="11811" y="9257"/>
                    </a:moveTo>
                    <a:cubicBezTo>
                      <a:pt x="11239" y="10209"/>
                      <a:pt x="10954" y="11543"/>
                      <a:pt x="10192" y="12019"/>
                    </a:cubicBezTo>
                    <a:cubicBezTo>
                      <a:pt x="5810" y="14305"/>
                      <a:pt x="5239" y="5256"/>
                      <a:pt x="381" y="8685"/>
                    </a:cubicBezTo>
                    <a:cubicBezTo>
                      <a:pt x="286" y="5828"/>
                      <a:pt x="190" y="3065"/>
                      <a:pt x="0" y="208"/>
                    </a:cubicBezTo>
                    <a:cubicBezTo>
                      <a:pt x="7620" y="-1411"/>
                      <a:pt x="7525" y="6875"/>
                      <a:pt x="11906" y="9447"/>
                    </a:cubicBezTo>
                    <a:lnTo>
                      <a:pt x="11811" y="9257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1" name="Freeform: Shape 50">
                <a:extLst>
                  <a:ext uri="{FF2B5EF4-FFF2-40B4-BE49-F238E27FC236}">
                    <a16:creationId xmlns:a16="http://schemas.microsoft.com/office/drawing/2014/main" xmlns="" id="{6D515BCD-6D7B-417C-ADB4-E79A5A0432EB}"/>
                  </a:ext>
                </a:extLst>
              </p:cNvPr>
              <p:cNvSpPr/>
              <p:nvPr/>
            </p:nvSpPr>
            <p:spPr>
              <a:xfrm>
                <a:off x="3010434" y="1359623"/>
                <a:ext cx="7062" cy="14124"/>
              </a:xfrm>
              <a:custGeom>
                <a:avLst/>
                <a:gdLst>
                  <a:gd name="connsiteX0" fmla="*/ 7906 w 9525"/>
                  <a:gd name="connsiteY0" fmla="*/ 0 h 19050"/>
                  <a:gd name="connsiteX1" fmla="*/ 9715 w 9525"/>
                  <a:gd name="connsiteY1" fmla="*/ 13430 h 19050"/>
                  <a:gd name="connsiteX2" fmla="*/ 7525 w 9525"/>
                  <a:gd name="connsiteY2" fmla="*/ 19145 h 19050"/>
                  <a:gd name="connsiteX3" fmla="*/ 0 w 9525"/>
                  <a:gd name="connsiteY3" fmla="*/ 8382 h 19050"/>
                  <a:gd name="connsiteX4" fmla="*/ 95 w 9525"/>
                  <a:gd name="connsiteY4" fmla="*/ 8572 h 19050"/>
                  <a:gd name="connsiteX5" fmla="*/ 5810 w 9525"/>
                  <a:gd name="connsiteY5" fmla="*/ 952 h 19050"/>
                  <a:gd name="connsiteX6" fmla="*/ 7906 w 9525"/>
                  <a:gd name="connsiteY6" fmla="*/ 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" h="19050">
                    <a:moveTo>
                      <a:pt x="7906" y="0"/>
                    </a:moveTo>
                    <a:cubicBezTo>
                      <a:pt x="8572" y="4477"/>
                      <a:pt x="9525" y="8953"/>
                      <a:pt x="9715" y="13430"/>
                    </a:cubicBezTo>
                    <a:cubicBezTo>
                      <a:pt x="9811" y="15335"/>
                      <a:pt x="8287" y="17240"/>
                      <a:pt x="7525" y="19145"/>
                    </a:cubicBezTo>
                    <a:cubicBezTo>
                      <a:pt x="5048" y="15526"/>
                      <a:pt x="2476" y="12001"/>
                      <a:pt x="0" y="8382"/>
                    </a:cubicBezTo>
                    <a:lnTo>
                      <a:pt x="95" y="8572"/>
                    </a:lnTo>
                    <a:cubicBezTo>
                      <a:pt x="2000" y="6001"/>
                      <a:pt x="3905" y="3429"/>
                      <a:pt x="5810" y="952"/>
                    </a:cubicBezTo>
                    <a:cubicBezTo>
                      <a:pt x="6858" y="1333"/>
                      <a:pt x="7525" y="952"/>
                      <a:pt x="7906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2" name="Freeform: Shape 53">
                <a:extLst>
                  <a:ext uri="{FF2B5EF4-FFF2-40B4-BE49-F238E27FC236}">
                    <a16:creationId xmlns:a16="http://schemas.microsoft.com/office/drawing/2014/main" xmlns="" id="{AF13138F-0111-4EC9-A08E-F79DC21E2259}"/>
                  </a:ext>
                </a:extLst>
              </p:cNvPr>
              <p:cNvSpPr/>
              <p:nvPr/>
            </p:nvSpPr>
            <p:spPr>
              <a:xfrm>
                <a:off x="3007468" y="1373605"/>
                <a:ext cx="7062" cy="7062"/>
              </a:xfrm>
              <a:custGeom>
                <a:avLst/>
                <a:gdLst>
                  <a:gd name="connsiteX0" fmla="*/ 11716 w 9525"/>
                  <a:gd name="connsiteY0" fmla="*/ 0 h 9525"/>
                  <a:gd name="connsiteX1" fmla="*/ 9811 w 9525"/>
                  <a:gd name="connsiteY1" fmla="*/ 10477 h 9525"/>
                  <a:gd name="connsiteX2" fmla="*/ 9049 w 9525"/>
                  <a:gd name="connsiteY2" fmla="*/ 11049 h 9525"/>
                  <a:gd name="connsiteX3" fmla="*/ 0 w 9525"/>
                  <a:gd name="connsiteY3" fmla="*/ 3810 h 9525"/>
                  <a:gd name="connsiteX4" fmla="*/ 11716 w 9525"/>
                  <a:gd name="connsiteY4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11716" y="0"/>
                    </a:moveTo>
                    <a:cubicBezTo>
                      <a:pt x="11049" y="3524"/>
                      <a:pt x="10478" y="6953"/>
                      <a:pt x="9811" y="10477"/>
                    </a:cubicBezTo>
                    <a:lnTo>
                      <a:pt x="9049" y="11049"/>
                    </a:lnTo>
                    <a:cubicBezTo>
                      <a:pt x="6001" y="8573"/>
                      <a:pt x="2953" y="6191"/>
                      <a:pt x="0" y="3810"/>
                    </a:cubicBezTo>
                    <a:cubicBezTo>
                      <a:pt x="3715" y="2667"/>
                      <a:pt x="7715" y="1333"/>
                      <a:pt x="11716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3" name="Freeform: Shape 54">
                <a:extLst>
                  <a:ext uri="{FF2B5EF4-FFF2-40B4-BE49-F238E27FC236}">
                    <a16:creationId xmlns:a16="http://schemas.microsoft.com/office/drawing/2014/main" xmlns="" id="{A715C629-1AE0-4712-B13F-B2706E4AF5B2}"/>
                  </a:ext>
                </a:extLst>
              </p:cNvPr>
              <p:cNvSpPr/>
              <p:nvPr/>
            </p:nvSpPr>
            <p:spPr>
              <a:xfrm>
                <a:off x="3313468" y="2654739"/>
                <a:ext cx="7062" cy="7062"/>
              </a:xfrm>
              <a:custGeom>
                <a:avLst/>
                <a:gdLst>
                  <a:gd name="connsiteX0" fmla="*/ 2381 w 0"/>
                  <a:gd name="connsiteY0" fmla="*/ 9906 h 9525"/>
                  <a:gd name="connsiteX1" fmla="*/ 0 w 0"/>
                  <a:gd name="connsiteY1" fmla="*/ 4953 h 9525"/>
                  <a:gd name="connsiteX2" fmla="*/ 3619 w 0"/>
                  <a:gd name="connsiteY2" fmla="*/ 95 h 9525"/>
                  <a:gd name="connsiteX3" fmla="*/ 3524 w 0"/>
                  <a:gd name="connsiteY3" fmla="*/ 0 h 9525"/>
                  <a:gd name="connsiteX4" fmla="*/ 8858 w 0"/>
                  <a:gd name="connsiteY4" fmla="*/ 2667 h 9525"/>
                  <a:gd name="connsiteX5" fmla="*/ 8668 w 0"/>
                  <a:gd name="connsiteY5" fmla="*/ 2476 h 9525"/>
                  <a:gd name="connsiteX6" fmla="*/ 2381 w 0"/>
                  <a:gd name="connsiteY6" fmla="*/ 990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h="9525">
                    <a:moveTo>
                      <a:pt x="2381" y="9906"/>
                    </a:moveTo>
                    <a:cubicBezTo>
                      <a:pt x="1619" y="8287"/>
                      <a:pt x="762" y="6572"/>
                      <a:pt x="0" y="4953"/>
                    </a:cubicBezTo>
                    <a:cubicBezTo>
                      <a:pt x="1238" y="3334"/>
                      <a:pt x="2381" y="1714"/>
                      <a:pt x="3619" y="95"/>
                    </a:cubicBezTo>
                    <a:lnTo>
                      <a:pt x="3524" y="0"/>
                    </a:lnTo>
                    <a:cubicBezTo>
                      <a:pt x="5334" y="857"/>
                      <a:pt x="7048" y="1810"/>
                      <a:pt x="8858" y="2667"/>
                    </a:cubicBezTo>
                    <a:lnTo>
                      <a:pt x="8668" y="2476"/>
                    </a:lnTo>
                    <a:cubicBezTo>
                      <a:pt x="8858" y="9144"/>
                      <a:pt x="8858" y="9144"/>
                      <a:pt x="2381" y="9906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4" name="Freeform: Shape 55">
                <a:extLst>
                  <a:ext uri="{FF2B5EF4-FFF2-40B4-BE49-F238E27FC236}">
                    <a16:creationId xmlns:a16="http://schemas.microsoft.com/office/drawing/2014/main" xmlns="" id="{A05E5137-218D-4C47-B265-39BC39754DFF}"/>
                  </a:ext>
                </a:extLst>
              </p:cNvPr>
              <p:cNvSpPr/>
              <p:nvPr/>
            </p:nvSpPr>
            <p:spPr>
              <a:xfrm>
                <a:off x="3564737" y="2572359"/>
                <a:ext cx="7062" cy="7062"/>
              </a:xfrm>
              <a:custGeom>
                <a:avLst/>
                <a:gdLst>
                  <a:gd name="connsiteX0" fmla="*/ 10192 w 9525"/>
                  <a:gd name="connsiteY0" fmla="*/ 2715 h 9525"/>
                  <a:gd name="connsiteX1" fmla="*/ 7811 w 9525"/>
                  <a:gd name="connsiteY1" fmla="*/ 10240 h 9525"/>
                  <a:gd name="connsiteX2" fmla="*/ 7906 w 9525"/>
                  <a:gd name="connsiteY2" fmla="*/ 10430 h 9525"/>
                  <a:gd name="connsiteX3" fmla="*/ 2572 w 9525"/>
                  <a:gd name="connsiteY3" fmla="*/ 3858 h 9525"/>
                  <a:gd name="connsiteX4" fmla="*/ 0 w 9525"/>
                  <a:gd name="connsiteY4" fmla="*/ 1572 h 9525"/>
                  <a:gd name="connsiteX5" fmla="*/ 10192 w 9525"/>
                  <a:gd name="connsiteY5" fmla="*/ 2810 h 9525"/>
                  <a:gd name="connsiteX6" fmla="*/ 10192 w 9525"/>
                  <a:gd name="connsiteY6" fmla="*/ 2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" h="9525">
                    <a:moveTo>
                      <a:pt x="10192" y="2715"/>
                    </a:moveTo>
                    <a:cubicBezTo>
                      <a:pt x="14478" y="9288"/>
                      <a:pt x="14478" y="9288"/>
                      <a:pt x="7811" y="10240"/>
                    </a:cubicBezTo>
                    <a:lnTo>
                      <a:pt x="7906" y="10430"/>
                    </a:lnTo>
                    <a:cubicBezTo>
                      <a:pt x="6096" y="8240"/>
                      <a:pt x="4382" y="6049"/>
                      <a:pt x="2572" y="3858"/>
                    </a:cubicBezTo>
                    <a:cubicBezTo>
                      <a:pt x="1715" y="3096"/>
                      <a:pt x="857" y="2334"/>
                      <a:pt x="0" y="1572"/>
                    </a:cubicBezTo>
                    <a:cubicBezTo>
                      <a:pt x="4001" y="-2619"/>
                      <a:pt x="6763" y="2906"/>
                      <a:pt x="10192" y="2810"/>
                    </a:cubicBezTo>
                    <a:lnTo>
                      <a:pt x="10192" y="2715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5" name="Freeform: Shape 57">
                <a:extLst>
                  <a:ext uri="{FF2B5EF4-FFF2-40B4-BE49-F238E27FC236}">
                    <a16:creationId xmlns:a16="http://schemas.microsoft.com/office/drawing/2014/main" xmlns="" id="{4783E4FB-5F54-4479-8C91-429BB2A2F25B}"/>
                  </a:ext>
                </a:extLst>
              </p:cNvPr>
              <p:cNvSpPr/>
              <p:nvPr/>
            </p:nvSpPr>
            <p:spPr>
              <a:xfrm>
                <a:off x="3408453" y="2297185"/>
                <a:ext cx="7062" cy="7062"/>
              </a:xfrm>
              <a:custGeom>
                <a:avLst/>
                <a:gdLst>
                  <a:gd name="connsiteX0" fmla="*/ 15050 w 9525"/>
                  <a:gd name="connsiteY0" fmla="*/ 5144 h 0"/>
                  <a:gd name="connsiteX1" fmla="*/ 0 w 9525"/>
                  <a:gd name="connsiteY1" fmla="*/ 2762 h 0"/>
                  <a:gd name="connsiteX2" fmla="*/ 667 w 9525"/>
                  <a:gd name="connsiteY2" fmla="*/ 95 h 0"/>
                  <a:gd name="connsiteX3" fmla="*/ 7048 w 9525"/>
                  <a:gd name="connsiteY3" fmla="*/ 95 h 0"/>
                  <a:gd name="connsiteX4" fmla="*/ 6763 w 9525"/>
                  <a:gd name="connsiteY4" fmla="*/ 0 h 0"/>
                  <a:gd name="connsiteX5" fmla="*/ 15050 w 9525"/>
                  <a:gd name="connsiteY5" fmla="*/ 5144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25">
                    <a:moveTo>
                      <a:pt x="15050" y="5144"/>
                    </a:moveTo>
                    <a:cubicBezTo>
                      <a:pt x="10001" y="4382"/>
                      <a:pt x="5048" y="3524"/>
                      <a:pt x="0" y="2762"/>
                    </a:cubicBezTo>
                    <a:cubicBezTo>
                      <a:pt x="190" y="1905"/>
                      <a:pt x="476" y="1048"/>
                      <a:pt x="667" y="95"/>
                    </a:cubicBezTo>
                    <a:cubicBezTo>
                      <a:pt x="2762" y="95"/>
                      <a:pt x="4953" y="95"/>
                      <a:pt x="7048" y="95"/>
                    </a:cubicBezTo>
                    <a:lnTo>
                      <a:pt x="6763" y="0"/>
                    </a:lnTo>
                    <a:cubicBezTo>
                      <a:pt x="9525" y="1715"/>
                      <a:pt x="12287" y="3429"/>
                      <a:pt x="15050" y="5144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6" name="Freeform: Shape 59">
                <a:extLst>
                  <a:ext uri="{FF2B5EF4-FFF2-40B4-BE49-F238E27FC236}">
                    <a16:creationId xmlns:a16="http://schemas.microsoft.com/office/drawing/2014/main" xmlns="" id="{27CC50C3-4E50-4571-A9B2-E0D001DD2C1D}"/>
                  </a:ext>
                </a:extLst>
              </p:cNvPr>
              <p:cNvSpPr/>
              <p:nvPr/>
            </p:nvSpPr>
            <p:spPr>
              <a:xfrm>
                <a:off x="3417493" y="2316394"/>
                <a:ext cx="7062" cy="7062"/>
              </a:xfrm>
              <a:custGeom>
                <a:avLst/>
                <a:gdLst>
                  <a:gd name="connsiteX0" fmla="*/ 7429 w 9525"/>
                  <a:gd name="connsiteY0" fmla="*/ 0 h 0"/>
                  <a:gd name="connsiteX1" fmla="*/ 15430 w 9525"/>
                  <a:gd name="connsiteY1" fmla="*/ 5143 h 0"/>
                  <a:gd name="connsiteX2" fmla="*/ 381 w 9525"/>
                  <a:gd name="connsiteY2" fmla="*/ 3048 h 0"/>
                  <a:gd name="connsiteX3" fmla="*/ 0 w 9525"/>
                  <a:gd name="connsiteY3" fmla="*/ 1238 h 0"/>
                  <a:gd name="connsiteX4" fmla="*/ 7620 w 9525"/>
                  <a:gd name="connsiteY4" fmla="*/ 95 h 0"/>
                  <a:gd name="connsiteX5" fmla="*/ 7429 w 9525"/>
                  <a:gd name="connsiteY5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25">
                    <a:moveTo>
                      <a:pt x="7429" y="0"/>
                    </a:moveTo>
                    <a:cubicBezTo>
                      <a:pt x="9525" y="1333"/>
                      <a:pt x="11716" y="2762"/>
                      <a:pt x="15430" y="5143"/>
                    </a:cubicBezTo>
                    <a:cubicBezTo>
                      <a:pt x="9430" y="4286"/>
                      <a:pt x="4858" y="3620"/>
                      <a:pt x="381" y="3048"/>
                    </a:cubicBezTo>
                    <a:cubicBezTo>
                      <a:pt x="667" y="2381"/>
                      <a:pt x="571" y="1810"/>
                      <a:pt x="0" y="1238"/>
                    </a:cubicBezTo>
                    <a:cubicBezTo>
                      <a:pt x="2572" y="857"/>
                      <a:pt x="5048" y="476"/>
                      <a:pt x="7620" y="95"/>
                    </a:cubicBezTo>
                    <a:lnTo>
                      <a:pt x="7429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7" name="Freeform: Shape 60">
                <a:extLst>
                  <a:ext uri="{FF2B5EF4-FFF2-40B4-BE49-F238E27FC236}">
                    <a16:creationId xmlns:a16="http://schemas.microsoft.com/office/drawing/2014/main" xmlns="" id="{753E2057-DAF6-481F-B420-2F33976F41C2}"/>
                  </a:ext>
                </a:extLst>
              </p:cNvPr>
              <p:cNvSpPr/>
              <p:nvPr/>
            </p:nvSpPr>
            <p:spPr>
              <a:xfrm>
                <a:off x="3292101" y="1582926"/>
                <a:ext cx="7062" cy="7062"/>
              </a:xfrm>
              <a:custGeom>
                <a:avLst/>
                <a:gdLst>
                  <a:gd name="connsiteX0" fmla="*/ 149 w 0"/>
                  <a:gd name="connsiteY0" fmla="*/ 0 h 0"/>
                  <a:gd name="connsiteX1" fmla="*/ 6816 w 0"/>
                  <a:gd name="connsiteY1" fmla="*/ 0 h 0"/>
                  <a:gd name="connsiteX2" fmla="*/ 6054 w 0"/>
                  <a:gd name="connsiteY2" fmla="*/ 6001 h 0"/>
                  <a:gd name="connsiteX3" fmla="*/ 53 w 0"/>
                  <a:gd name="connsiteY3" fmla="*/ 95 h 0"/>
                  <a:gd name="connsiteX4" fmla="*/ 149 w 0"/>
                  <a:gd name="connsiteY4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149" y="0"/>
                    </a:moveTo>
                    <a:cubicBezTo>
                      <a:pt x="2244" y="0"/>
                      <a:pt x="4244" y="0"/>
                      <a:pt x="6816" y="0"/>
                    </a:cubicBezTo>
                    <a:cubicBezTo>
                      <a:pt x="6530" y="2000"/>
                      <a:pt x="6340" y="4000"/>
                      <a:pt x="6054" y="6001"/>
                    </a:cubicBezTo>
                    <a:cubicBezTo>
                      <a:pt x="2339" y="5715"/>
                      <a:pt x="-423" y="4667"/>
                      <a:pt x="53" y="95"/>
                    </a:cubicBezTo>
                    <a:lnTo>
                      <a:pt x="149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8" name="Freeform: Shape 61">
                <a:extLst>
                  <a:ext uri="{FF2B5EF4-FFF2-40B4-BE49-F238E27FC236}">
                    <a16:creationId xmlns:a16="http://schemas.microsoft.com/office/drawing/2014/main" xmlns="" id="{F0AD7CBF-43AB-4566-96B2-070E483179F7}"/>
                  </a:ext>
                </a:extLst>
              </p:cNvPr>
              <p:cNvSpPr/>
              <p:nvPr/>
            </p:nvSpPr>
            <p:spPr>
              <a:xfrm>
                <a:off x="2943556" y="1417814"/>
                <a:ext cx="7062" cy="7062"/>
              </a:xfrm>
              <a:custGeom>
                <a:avLst/>
                <a:gdLst>
                  <a:gd name="connsiteX0" fmla="*/ 7429 w 0"/>
                  <a:gd name="connsiteY0" fmla="*/ 10382 h 9525"/>
                  <a:gd name="connsiteX1" fmla="*/ 286 w 0"/>
                  <a:gd name="connsiteY1" fmla="*/ 5048 h 9525"/>
                  <a:gd name="connsiteX2" fmla="*/ 0 w 0"/>
                  <a:gd name="connsiteY2" fmla="*/ 5239 h 9525"/>
                  <a:gd name="connsiteX3" fmla="*/ 3905 w 0"/>
                  <a:gd name="connsiteY3" fmla="*/ 0 h 9525"/>
                  <a:gd name="connsiteX4" fmla="*/ 7429 w 0"/>
                  <a:gd name="connsiteY4" fmla="*/ 10382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h="9525">
                    <a:moveTo>
                      <a:pt x="7429" y="10382"/>
                    </a:moveTo>
                    <a:cubicBezTo>
                      <a:pt x="5048" y="8573"/>
                      <a:pt x="2667" y="6858"/>
                      <a:pt x="286" y="5048"/>
                    </a:cubicBezTo>
                    <a:lnTo>
                      <a:pt x="0" y="5239"/>
                    </a:lnTo>
                    <a:cubicBezTo>
                      <a:pt x="1333" y="3524"/>
                      <a:pt x="2572" y="1715"/>
                      <a:pt x="3905" y="0"/>
                    </a:cubicBezTo>
                    <a:cubicBezTo>
                      <a:pt x="5048" y="3429"/>
                      <a:pt x="6286" y="6858"/>
                      <a:pt x="7429" y="10382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9" name="Freeform: Shape 62">
                <a:extLst>
                  <a:ext uri="{FF2B5EF4-FFF2-40B4-BE49-F238E27FC236}">
                    <a16:creationId xmlns:a16="http://schemas.microsoft.com/office/drawing/2014/main" xmlns="" id="{6197F010-4063-41F4-8B88-09C890144FB7}"/>
                  </a:ext>
                </a:extLst>
              </p:cNvPr>
              <p:cNvSpPr/>
              <p:nvPr/>
            </p:nvSpPr>
            <p:spPr>
              <a:xfrm>
                <a:off x="3686064" y="2455093"/>
                <a:ext cx="7062" cy="7062"/>
              </a:xfrm>
              <a:custGeom>
                <a:avLst/>
                <a:gdLst>
                  <a:gd name="connsiteX0" fmla="*/ 4096 w 0"/>
                  <a:gd name="connsiteY0" fmla="*/ 1429 h 0"/>
                  <a:gd name="connsiteX1" fmla="*/ 6001 w 0"/>
                  <a:gd name="connsiteY1" fmla="*/ 8382 h 0"/>
                  <a:gd name="connsiteX2" fmla="*/ 4953 w 0"/>
                  <a:gd name="connsiteY2" fmla="*/ 8668 h 0"/>
                  <a:gd name="connsiteX3" fmla="*/ 1333 w 0"/>
                  <a:gd name="connsiteY3" fmla="*/ 4667 h 0"/>
                  <a:gd name="connsiteX4" fmla="*/ 1143 w 0"/>
                  <a:gd name="connsiteY4" fmla="*/ 4191 h 0"/>
                  <a:gd name="connsiteX5" fmla="*/ 0 w 0"/>
                  <a:gd name="connsiteY5" fmla="*/ 0 h 0"/>
                  <a:gd name="connsiteX6" fmla="*/ 1524 w 0"/>
                  <a:gd name="connsiteY6" fmla="*/ 667 h 0"/>
                  <a:gd name="connsiteX7" fmla="*/ 4096 w 0"/>
                  <a:gd name="connsiteY7" fmla="*/ 142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>
                    <a:moveTo>
                      <a:pt x="4096" y="1429"/>
                    </a:moveTo>
                    <a:cubicBezTo>
                      <a:pt x="4763" y="3715"/>
                      <a:pt x="5429" y="6001"/>
                      <a:pt x="6001" y="8382"/>
                    </a:cubicBezTo>
                    <a:lnTo>
                      <a:pt x="4953" y="8668"/>
                    </a:lnTo>
                    <a:cubicBezTo>
                      <a:pt x="3715" y="7334"/>
                      <a:pt x="2572" y="6001"/>
                      <a:pt x="1333" y="4667"/>
                    </a:cubicBezTo>
                    <a:lnTo>
                      <a:pt x="1143" y="4191"/>
                    </a:lnTo>
                    <a:cubicBezTo>
                      <a:pt x="762" y="2762"/>
                      <a:pt x="381" y="1429"/>
                      <a:pt x="0" y="0"/>
                    </a:cubicBezTo>
                    <a:cubicBezTo>
                      <a:pt x="476" y="191"/>
                      <a:pt x="1048" y="476"/>
                      <a:pt x="1524" y="667"/>
                    </a:cubicBezTo>
                    <a:cubicBezTo>
                      <a:pt x="2476" y="953"/>
                      <a:pt x="3334" y="1238"/>
                      <a:pt x="4096" y="1429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0" name="Freeform: Shape 63">
                <a:extLst>
                  <a:ext uri="{FF2B5EF4-FFF2-40B4-BE49-F238E27FC236}">
                    <a16:creationId xmlns:a16="http://schemas.microsoft.com/office/drawing/2014/main" xmlns="" id="{679138E6-748A-4DAE-86F2-4EDF8B959212}"/>
                  </a:ext>
                </a:extLst>
              </p:cNvPr>
              <p:cNvSpPr/>
              <p:nvPr/>
            </p:nvSpPr>
            <p:spPr>
              <a:xfrm>
                <a:off x="2948994" y="1425441"/>
                <a:ext cx="7062" cy="7062"/>
              </a:xfrm>
              <a:custGeom>
                <a:avLst/>
                <a:gdLst>
                  <a:gd name="connsiteX0" fmla="*/ 2953 w 0"/>
                  <a:gd name="connsiteY0" fmla="*/ 4858 h 0"/>
                  <a:gd name="connsiteX1" fmla="*/ 0 w 0"/>
                  <a:gd name="connsiteY1" fmla="*/ 0 h 0"/>
                  <a:gd name="connsiteX2" fmla="*/ 5715 w 0"/>
                  <a:gd name="connsiteY2" fmla="*/ 286 h 0"/>
                  <a:gd name="connsiteX3" fmla="*/ 7334 w 0"/>
                  <a:gd name="connsiteY3" fmla="*/ 4001 h 0"/>
                  <a:gd name="connsiteX4" fmla="*/ 2953 w 0"/>
                  <a:gd name="connsiteY4" fmla="*/ 485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2953" y="4858"/>
                    </a:moveTo>
                    <a:cubicBezTo>
                      <a:pt x="2000" y="3239"/>
                      <a:pt x="1048" y="1619"/>
                      <a:pt x="0" y="0"/>
                    </a:cubicBezTo>
                    <a:cubicBezTo>
                      <a:pt x="1905" y="95"/>
                      <a:pt x="3810" y="191"/>
                      <a:pt x="5715" y="286"/>
                    </a:cubicBezTo>
                    <a:cubicBezTo>
                      <a:pt x="6287" y="1524"/>
                      <a:pt x="6763" y="2762"/>
                      <a:pt x="7334" y="4001"/>
                    </a:cubicBezTo>
                    <a:cubicBezTo>
                      <a:pt x="5906" y="4382"/>
                      <a:pt x="4381" y="4572"/>
                      <a:pt x="2953" y="4858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1" name="Freeform: Shape 64">
                <a:extLst>
                  <a:ext uri="{FF2B5EF4-FFF2-40B4-BE49-F238E27FC236}">
                    <a16:creationId xmlns:a16="http://schemas.microsoft.com/office/drawing/2014/main" xmlns="" id="{A832FB4D-2913-4348-A66C-67307E5C8F3B}"/>
                  </a:ext>
                </a:extLst>
              </p:cNvPr>
              <p:cNvSpPr/>
              <p:nvPr/>
            </p:nvSpPr>
            <p:spPr>
              <a:xfrm>
                <a:off x="3343059" y="2204609"/>
                <a:ext cx="7062" cy="7062"/>
              </a:xfrm>
              <a:custGeom>
                <a:avLst/>
                <a:gdLst>
                  <a:gd name="connsiteX0" fmla="*/ 6953 w 0"/>
                  <a:gd name="connsiteY0" fmla="*/ 1609 h 0"/>
                  <a:gd name="connsiteX1" fmla="*/ 4953 w 0"/>
                  <a:gd name="connsiteY1" fmla="*/ 3610 h 0"/>
                  <a:gd name="connsiteX2" fmla="*/ 1333 w 0"/>
                  <a:gd name="connsiteY2" fmla="*/ 3610 h 0"/>
                  <a:gd name="connsiteX3" fmla="*/ 95 w 0"/>
                  <a:gd name="connsiteY3" fmla="*/ 1038 h 0"/>
                  <a:gd name="connsiteX4" fmla="*/ 0 w 0"/>
                  <a:gd name="connsiteY4" fmla="*/ 1324 h 0"/>
                  <a:gd name="connsiteX5" fmla="*/ 6953 w 0"/>
                  <a:gd name="connsiteY5" fmla="*/ 160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>
                    <a:moveTo>
                      <a:pt x="6953" y="1609"/>
                    </a:moveTo>
                    <a:cubicBezTo>
                      <a:pt x="6287" y="2276"/>
                      <a:pt x="5620" y="2943"/>
                      <a:pt x="4953" y="3610"/>
                    </a:cubicBezTo>
                    <a:cubicBezTo>
                      <a:pt x="3715" y="3610"/>
                      <a:pt x="2572" y="3610"/>
                      <a:pt x="1333" y="3610"/>
                    </a:cubicBezTo>
                    <a:cubicBezTo>
                      <a:pt x="953" y="2752"/>
                      <a:pt x="476" y="1895"/>
                      <a:pt x="95" y="1038"/>
                    </a:cubicBezTo>
                    <a:lnTo>
                      <a:pt x="0" y="1324"/>
                    </a:lnTo>
                    <a:cubicBezTo>
                      <a:pt x="2381" y="-486"/>
                      <a:pt x="4763" y="-486"/>
                      <a:pt x="6953" y="1609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2" name="Freeform: Shape 66">
                <a:extLst>
                  <a:ext uri="{FF2B5EF4-FFF2-40B4-BE49-F238E27FC236}">
                    <a16:creationId xmlns:a16="http://schemas.microsoft.com/office/drawing/2014/main" xmlns="" id="{CC2D1E58-519C-496F-AD82-D0C5D2C9AD89}"/>
                  </a:ext>
                </a:extLst>
              </p:cNvPr>
              <p:cNvSpPr/>
              <p:nvPr/>
            </p:nvSpPr>
            <p:spPr>
              <a:xfrm>
                <a:off x="2821028" y="1896200"/>
                <a:ext cx="7062" cy="7062"/>
              </a:xfrm>
              <a:custGeom>
                <a:avLst/>
                <a:gdLst>
                  <a:gd name="connsiteX0" fmla="*/ 1620 w 0"/>
                  <a:gd name="connsiteY0" fmla="*/ 4191 h 0"/>
                  <a:gd name="connsiteX1" fmla="*/ 2668 w 0"/>
                  <a:gd name="connsiteY1" fmla="*/ 0 h 0"/>
                  <a:gd name="connsiteX2" fmla="*/ 4477 w 0"/>
                  <a:gd name="connsiteY2" fmla="*/ 1905 h 0"/>
                  <a:gd name="connsiteX3" fmla="*/ 3811 w 0"/>
                  <a:gd name="connsiteY3" fmla="*/ 4382 h 0"/>
                  <a:gd name="connsiteX4" fmla="*/ 2668 w 0"/>
                  <a:gd name="connsiteY4" fmla="*/ 4000 h 0"/>
                  <a:gd name="connsiteX5" fmla="*/ 1620 w 0"/>
                  <a:gd name="connsiteY5" fmla="*/ 4191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>
                    <a:moveTo>
                      <a:pt x="1620" y="4191"/>
                    </a:moveTo>
                    <a:cubicBezTo>
                      <a:pt x="-95" y="2286"/>
                      <a:pt x="-1333" y="476"/>
                      <a:pt x="2668" y="0"/>
                    </a:cubicBezTo>
                    <a:cubicBezTo>
                      <a:pt x="3334" y="667"/>
                      <a:pt x="3906" y="1238"/>
                      <a:pt x="4477" y="1905"/>
                    </a:cubicBezTo>
                    <a:cubicBezTo>
                      <a:pt x="4287" y="2762"/>
                      <a:pt x="4096" y="3620"/>
                      <a:pt x="3811" y="4382"/>
                    </a:cubicBezTo>
                    <a:lnTo>
                      <a:pt x="2668" y="4000"/>
                    </a:lnTo>
                    <a:lnTo>
                      <a:pt x="1620" y="4191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3" name="Freeform: Shape 67">
                <a:extLst>
                  <a:ext uri="{FF2B5EF4-FFF2-40B4-BE49-F238E27FC236}">
                    <a16:creationId xmlns:a16="http://schemas.microsoft.com/office/drawing/2014/main" xmlns="" id="{EBEF21BF-75E0-4FB5-ADB4-EAA67C8AC07E}"/>
                  </a:ext>
                </a:extLst>
              </p:cNvPr>
              <p:cNvSpPr/>
              <p:nvPr/>
            </p:nvSpPr>
            <p:spPr>
              <a:xfrm>
                <a:off x="3339245" y="2220491"/>
                <a:ext cx="7062" cy="7062"/>
              </a:xfrm>
              <a:custGeom>
                <a:avLst/>
                <a:gdLst>
                  <a:gd name="connsiteX0" fmla="*/ 0 w 0"/>
                  <a:gd name="connsiteY0" fmla="*/ 0 h 0"/>
                  <a:gd name="connsiteX1" fmla="*/ 571 w 0"/>
                  <a:gd name="connsiteY1" fmla="*/ 5715 h 0"/>
                  <a:gd name="connsiteX2" fmla="*/ 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cubicBezTo>
                      <a:pt x="3715" y="1619"/>
                      <a:pt x="1810" y="3715"/>
                      <a:pt x="571" y="5715"/>
                    </a:cubicBezTo>
                    <a:cubicBezTo>
                      <a:pt x="286" y="3810"/>
                      <a:pt x="95" y="1905"/>
                      <a:pt x="0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4" name="Freeform: Shape 68">
                <a:extLst>
                  <a:ext uri="{FF2B5EF4-FFF2-40B4-BE49-F238E27FC236}">
                    <a16:creationId xmlns:a16="http://schemas.microsoft.com/office/drawing/2014/main" xmlns="" id="{E7287365-32D5-42BB-9DE2-EE97404631C8}"/>
                  </a:ext>
                </a:extLst>
              </p:cNvPr>
              <p:cNvSpPr/>
              <p:nvPr/>
            </p:nvSpPr>
            <p:spPr>
              <a:xfrm>
                <a:off x="3274133" y="1650934"/>
                <a:ext cx="7062" cy="7062"/>
              </a:xfrm>
              <a:custGeom>
                <a:avLst/>
                <a:gdLst>
                  <a:gd name="connsiteX0" fmla="*/ 1524 w 0"/>
                  <a:gd name="connsiteY0" fmla="*/ 0 h 0"/>
                  <a:gd name="connsiteX1" fmla="*/ 1048 w 0"/>
                  <a:gd name="connsiteY1" fmla="*/ 0 h 0"/>
                  <a:gd name="connsiteX2" fmla="*/ 2381 w 0"/>
                  <a:gd name="connsiteY2" fmla="*/ 7906 h 0"/>
                  <a:gd name="connsiteX3" fmla="*/ 2667 w 0"/>
                  <a:gd name="connsiteY3" fmla="*/ 7620 h 0"/>
                  <a:gd name="connsiteX4" fmla="*/ 0 w 0"/>
                  <a:gd name="connsiteY4" fmla="*/ 7620 h 0"/>
                  <a:gd name="connsiteX5" fmla="*/ 286 w 0"/>
                  <a:gd name="connsiteY5" fmla="*/ 7906 h 0"/>
                  <a:gd name="connsiteX6" fmla="*/ 1524 w 0"/>
                  <a:gd name="connsiteY6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>
                    <a:moveTo>
                      <a:pt x="1524" y="0"/>
                    </a:moveTo>
                    <a:lnTo>
                      <a:pt x="1048" y="0"/>
                    </a:lnTo>
                    <a:cubicBezTo>
                      <a:pt x="1524" y="2667"/>
                      <a:pt x="1905" y="5239"/>
                      <a:pt x="2381" y="7906"/>
                    </a:cubicBezTo>
                    <a:lnTo>
                      <a:pt x="2667" y="7620"/>
                    </a:lnTo>
                    <a:cubicBezTo>
                      <a:pt x="1810" y="7620"/>
                      <a:pt x="857" y="7620"/>
                      <a:pt x="0" y="7620"/>
                    </a:cubicBezTo>
                    <a:lnTo>
                      <a:pt x="286" y="7906"/>
                    </a:lnTo>
                    <a:cubicBezTo>
                      <a:pt x="667" y="5239"/>
                      <a:pt x="1143" y="2572"/>
                      <a:pt x="1524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5" name="Freeform: Shape 69">
                <a:extLst>
                  <a:ext uri="{FF2B5EF4-FFF2-40B4-BE49-F238E27FC236}">
                    <a16:creationId xmlns:a16="http://schemas.microsoft.com/office/drawing/2014/main" xmlns="" id="{6E1E24B5-885F-4A56-9B09-3E9F61D13F62}"/>
                  </a:ext>
                </a:extLst>
              </p:cNvPr>
              <p:cNvSpPr/>
              <p:nvPr/>
            </p:nvSpPr>
            <p:spPr>
              <a:xfrm>
                <a:off x="3337762" y="2217384"/>
                <a:ext cx="7062" cy="7062"/>
              </a:xfrm>
              <a:custGeom>
                <a:avLst/>
                <a:gdLst>
                  <a:gd name="connsiteX0" fmla="*/ 0 w 0"/>
                  <a:gd name="connsiteY0" fmla="*/ 4382 h 0"/>
                  <a:gd name="connsiteX1" fmla="*/ 572 w 0"/>
                  <a:gd name="connsiteY1" fmla="*/ 0 h 0"/>
                  <a:gd name="connsiteX2" fmla="*/ 2096 w 0"/>
                  <a:gd name="connsiteY2" fmla="*/ 4382 h 0"/>
                  <a:gd name="connsiteX3" fmla="*/ 1048 w 0"/>
                  <a:gd name="connsiteY3" fmla="*/ 4382 h 0"/>
                  <a:gd name="connsiteX4" fmla="*/ 0 w 0"/>
                  <a:gd name="connsiteY4" fmla="*/ 438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0" y="4382"/>
                    </a:moveTo>
                    <a:cubicBezTo>
                      <a:pt x="191" y="2953"/>
                      <a:pt x="381" y="1524"/>
                      <a:pt x="572" y="0"/>
                    </a:cubicBezTo>
                    <a:cubicBezTo>
                      <a:pt x="1048" y="1429"/>
                      <a:pt x="1619" y="2858"/>
                      <a:pt x="2096" y="4382"/>
                    </a:cubicBezTo>
                    <a:lnTo>
                      <a:pt x="1048" y="4382"/>
                    </a:lnTo>
                    <a:lnTo>
                      <a:pt x="0" y="4382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6" name="Freeform: Shape 70">
                <a:extLst>
                  <a:ext uri="{FF2B5EF4-FFF2-40B4-BE49-F238E27FC236}">
                    <a16:creationId xmlns:a16="http://schemas.microsoft.com/office/drawing/2014/main" xmlns="" id="{2F30BF21-3D31-4AC0-8450-9B07A7C245C9}"/>
                  </a:ext>
                </a:extLst>
              </p:cNvPr>
              <p:cNvSpPr/>
              <p:nvPr/>
            </p:nvSpPr>
            <p:spPr>
              <a:xfrm>
                <a:off x="3328440" y="2427410"/>
                <a:ext cx="7062" cy="7062"/>
              </a:xfrm>
              <a:custGeom>
                <a:avLst/>
                <a:gdLst>
                  <a:gd name="connsiteX0" fmla="*/ 1048 w 0"/>
                  <a:gd name="connsiteY0" fmla="*/ 95 h 0"/>
                  <a:gd name="connsiteX1" fmla="*/ 1238 w 0"/>
                  <a:gd name="connsiteY1" fmla="*/ 1143 h 0"/>
                  <a:gd name="connsiteX2" fmla="*/ 0 w 0"/>
                  <a:gd name="connsiteY2" fmla="*/ 381 h 0"/>
                  <a:gd name="connsiteX3" fmla="*/ 952 w 0"/>
                  <a:gd name="connsiteY3" fmla="*/ 0 h 0"/>
                  <a:gd name="connsiteX4" fmla="*/ 1048 w 0"/>
                  <a:gd name="connsiteY4" fmla="*/ 9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1048" y="95"/>
                    </a:moveTo>
                    <a:cubicBezTo>
                      <a:pt x="1143" y="476"/>
                      <a:pt x="1143" y="762"/>
                      <a:pt x="1238" y="1143"/>
                    </a:cubicBezTo>
                    <a:cubicBezTo>
                      <a:pt x="857" y="953"/>
                      <a:pt x="381" y="667"/>
                      <a:pt x="0" y="381"/>
                    </a:cubicBezTo>
                    <a:cubicBezTo>
                      <a:pt x="286" y="286"/>
                      <a:pt x="667" y="95"/>
                      <a:pt x="952" y="0"/>
                    </a:cubicBezTo>
                    <a:lnTo>
                      <a:pt x="1048" y="95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7" name="Freeform: Shape 72">
                <a:extLst>
                  <a:ext uri="{FF2B5EF4-FFF2-40B4-BE49-F238E27FC236}">
                    <a16:creationId xmlns:a16="http://schemas.microsoft.com/office/drawing/2014/main" xmlns="" id="{87443D07-0444-42E9-A659-76843DEDB187}"/>
                  </a:ext>
                </a:extLst>
              </p:cNvPr>
              <p:cNvSpPr/>
              <p:nvPr/>
            </p:nvSpPr>
            <p:spPr>
              <a:xfrm>
                <a:off x="3336137" y="2226847"/>
                <a:ext cx="7062" cy="7062"/>
              </a:xfrm>
              <a:custGeom>
                <a:avLst/>
                <a:gdLst>
                  <a:gd name="connsiteX0" fmla="*/ 0 w 0"/>
                  <a:gd name="connsiteY0" fmla="*/ 0 h 0"/>
                  <a:gd name="connsiteX1" fmla="*/ 95 w 0"/>
                  <a:gd name="connsiteY1" fmla="*/ 0 h 0"/>
                  <a:gd name="connsiteX2" fmla="*/ 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95" y="0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8" name="Freeform: Shape 73">
                <a:extLst>
                  <a:ext uri="{FF2B5EF4-FFF2-40B4-BE49-F238E27FC236}">
                    <a16:creationId xmlns:a16="http://schemas.microsoft.com/office/drawing/2014/main" xmlns="" id="{5D90B29D-DB7F-40FF-8E9A-188C984158A1}"/>
                  </a:ext>
                </a:extLst>
              </p:cNvPr>
              <p:cNvSpPr/>
              <p:nvPr/>
            </p:nvSpPr>
            <p:spPr>
              <a:xfrm>
                <a:off x="2808317" y="1544333"/>
                <a:ext cx="7062" cy="7062"/>
              </a:xfrm>
              <a:custGeom>
                <a:avLst/>
                <a:gdLst>
                  <a:gd name="connsiteX0" fmla="*/ 9049 w 0"/>
                  <a:gd name="connsiteY0" fmla="*/ 9285 h 9525"/>
                  <a:gd name="connsiteX1" fmla="*/ 3905 w 0"/>
                  <a:gd name="connsiteY1" fmla="*/ 11761 h 9525"/>
                  <a:gd name="connsiteX2" fmla="*/ 0 w 0"/>
                  <a:gd name="connsiteY2" fmla="*/ 10237 h 9525"/>
                  <a:gd name="connsiteX3" fmla="*/ 2381 w 0"/>
                  <a:gd name="connsiteY3" fmla="*/ 2713 h 9525"/>
                  <a:gd name="connsiteX4" fmla="*/ 6286 w 0"/>
                  <a:gd name="connsiteY4" fmla="*/ 141 h 9525"/>
                  <a:gd name="connsiteX5" fmla="*/ 9049 w 0"/>
                  <a:gd name="connsiteY5" fmla="*/ 928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h="9525">
                    <a:moveTo>
                      <a:pt x="9049" y="9285"/>
                    </a:moveTo>
                    <a:cubicBezTo>
                      <a:pt x="7334" y="10047"/>
                      <a:pt x="5620" y="10904"/>
                      <a:pt x="3905" y="11761"/>
                    </a:cubicBezTo>
                    <a:cubicBezTo>
                      <a:pt x="2572" y="11285"/>
                      <a:pt x="1333" y="10809"/>
                      <a:pt x="0" y="10237"/>
                    </a:cubicBezTo>
                    <a:cubicBezTo>
                      <a:pt x="857" y="7666"/>
                      <a:pt x="2476" y="5189"/>
                      <a:pt x="2381" y="2713"/>
                    </a:cubicBezTo>
                    <a:cubicBezTo>
                      <a:pt x="2381" y="-907"/>
                      <a:pt x="4381" y="141"/>
                      <a:pt x="6286" y="141"/>
                    </a:cubicBezTo>
                    <a:cubicBezTo>
                      <a:pt x="7144" y="3189"/>
                      <a:pt x="8096" y="6237"/>
                      <a:pt x="9049" y="9285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9" name="Freeform: Shape 74">
                <a:extLst>
                  <a:ext uri="{FF2B5EF4-FFF2-40B4-BE49-F238E27FC236}">
                    <a16:creationId xmlns:a16="http://schemas.microsoft.com/office/drawing/2014/main" xmlns="" id="{6A959A3D-0C2A-488E-A28C-1567ED1D8F5C}"/>
                  </a:ext>
                </a:extLst>
              </p:cNvPr>
              <p:cNvSpPr/>
              <p:nvPr/>
            </p:nvSpPr>
            <p:spPr>
              <a:xfrm>
                <a:off x="2842921" y="1543872"/>
                <a:ext cx="7062" cy="7062"/>
              </a:xfrm>
              <a:custGeom>
                <a:avLst/>
                <a:gdLst>
                  <a:gd name="connsiteX0" fmla="*/ 6286 w 0"/>
                  <a:gd name="connsiteY0" fmla="*/ 0 h 0"/>
                  <a:gd name="connsiteX1" fmla="*/ 7048 w 0"/>
                  <a:gd name="connsiteY1" fmla="*/ 4286 h 0"/>
                  <a:gd name="connsiteX2" fmla="*/ 1238 w 0"/>
                  <a:gd name="connsiteY2" fmla="*/ 7525 h 0"/>
                  <a:gd name="connsiteX3" fmla="*/ 0 w 0"/>
                  <a:gd name="connsiteY3" fmla="*/ 3429 h 0"/>
                  <a:gd name="connsiteX4" fmla="*/ 6286 w 0"/>
                  <a:gd name="connsiteY4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6286" y="0"/>
                    </a:moveTo>
                    <a:cubicBezTo>
                      <a:pt x="11144" y="571"/>
                      <a:pt x="8382" y="3048"/>
                      <a:pt x="7048" y="4286"/>
                    </a:cubicBezTo>
                    <a:cubicBezTo>
                      <a:pt x="5429" y="5715"/>
                      <a:pt x="3238" y="6477"/>
                      <a:pt x="1238" y="7525"/>
                    </a:cubicBezTo>
                    <a:cubicBezTo>
                      <a:pt x="857" y="6191"/>
                      <a:pt x="381" y="4858"/>
                      <a:pt x="0" y="3429"/>
                    </a:cubicBezTo>
                    <a:cubicBezTo>
                      <a:pt x="2095" y="2286"/>
                      <a:pt x="4191" y="1143"/>
                      <a:pt x="6286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0" name="Freeform: Shape 75">
                <a:extLst>
                  <a:ext uri="{FF2B5EF4-FFF2-40B4-BE49-F238E27FC236}">
                    <a16:creationId xmlns:a16="http://schemas.microsoft.com/office/drawing/2014/main" xmlns="" id="{4246BB64-FA3C-4FEF-AA92-BEE95A284E8F}"/>
                  </a:ext>
                </a:extLst>
              </p:cNvPr>
              <p:cNvSpPr/>
              <p:nvPr/>
            </p:nvSpPr>
            <p:spPr>
              <a:xfrm>
                <a:off x="2835153" y="1561810"/>
                <a:ext cx="7062" cy="7062"/>
              </a:xfrm>
              <a:custGeom>
                <a:avLst/>
                <a:gdLst>
                  <a:gd name="connsiteX0" fmla="*/ 857 w 0"/>
                  <a:gd name="connsiteY0" fmla="*/ 11144 h 9525"/>
                  <a:gd name="connsiteX1" fmla="*/ 0 w 0"/>
                  <a:gd name="connsiteY1" fmla="*/ 11049 h 9525"/>
                  <a:gd name="connsiteX2" fmla="*/ 0 w 0"/>
                  <a:gd name="connsiteY2" fmla="*/ 0 h 9525"/>
                  <a:gd name="connsiteX3" fmla="*/ 857 w 0"/>
                  <a:gd name="connsiteY3" fmla="*/ 0 h 9525"/>
                  <a:gd name="connsiteX4" fmla="*/ 857 w 0"/>
                  <a:gd name="connsiteY4" fmla="*/ 11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h="9525">
                    <a:moveTo>
                      <a:pt x="857" y="11144"/>
                    </a:moveTo>
                    <a:lnTo>
                      <a:pt x="0" y="11049"/>
                    </a:lnTo>
                    <a:cubicBezTo>
                      <a:pt x="0" y="7334"/>
                      <a:pt x="0" y="3715"/>
                      <a:pt x="0" y="0"/>
                    </a:cubicBezTo>
                    <a:cubicBezTo>
                      <a:pt x="286" y="0"/>
                      <a:pt x="572" y="0"/>
                      <a:pt x="857" y="0"/>
                    </a:cubicBezTo>
                    <a:cubicBezTo>
                      <a:pt x="857" y="3715"/>
                      <a:pt x="857" y="7429"/>
                      <a:pt x="857" y="11144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1" name="Freeform: Shape 76">
                <a:extLst>
                  <a:ext uri="{FF2B5EF4-FFF2-40B4-BE49-F238E27FC236}">
                    <a16:creationId xmlns:a16="http://schemas.microsoft.com/office/drawing/2014/main" xmlns="" id="{1DD64633-FF7A-457D-B4C3-2E6926BC7C23}"/>
                  </a:ext>
                </a:extLst>
              </p:cNvPr>
              <p:cNvSpPr/>
              <p:nvPr/>
            </p:nvSpPr>
            <p:spPr>
              <a:xfrm>
                <a:off x="2828656" y="1557855"/>
                <a:ext cx="7062" cy="7062"/>
              </a:xfrm>
              <a:custGeom>
                <a:avLst/>
                <a:gdLst>
                  <a:gd name="connsiteX0" fmla="*/ 191 w 0"/>
                  <a:gd name="connsiteY0" fmla="*/ 1905 h 0"/>
                  <a:gd name="connsiteX1" fmla="*/ 1143 w 0"/>
                  <a:gd name="connsiteY1" fmla="*/ 0 h 0"/>
                  <a:gd name="connsiteX2" fmla="*/ 2000 w 0"/>
                  <a:gd name="connsiteY2" fmla="*/ 1238 h 0"/>
                  <a:gd name="connsiteX3" fmla="*/ 0 w 0"/>
                  <a:gd name="connsiteY3" fmla="*/ 1715 h 0"/>
                  <a:gd name="connsiteX4" fmla="*/ 191 w 0"/>
                  <a:gd name="connsiteY4" fmla="*/ 190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191" y="1905"/>
                    </a:moveTo>
                    <a:cubicBezTo>
                      <a:pt x="476" y="1238"/>
                      <a:pt x="857" y="667"/>
                      <a:pt x="1143" y="0"/>
                    </a:cubicBezTo>
                    <a:cubicBezTo>
                      <a:pt x="1429" y="381"/>
                      <a:pt x="1715" y="762"/>
                      <a:pt x="2000" y="1238"/>
                    </a:cubicBezTo>
                    <a:cubicBezTo>
                      <a:pt x="1333" y="1334"/>
                      <a:pt x="667" y="1524"/>
                      <a:pt x="0" y="1715"/>
                    </a:cubicBezTo>
                    <a:lnTo>
                      <a:pt x="191" y="1905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2" name="Freeform: Shape 77">
                <a:extLst>
                  <a:ext uri="{FF2B5EF4-FFF2-40B4-BE49-F238E27FC236}">
                    <a16:creationId xmlns:a16="http://schemas.microsoft.com/office/drawing/2014/main" xmlns="" id="{82520A79-9F30-4078-B8D3-35EF4AC8B89F}"/>
                  </a:ext>
                </a:extLst>
              </p:cNvPr>
              <p:cNvSpPr/>
              <p:nvPr/>
            </p:nvSpPr>
            <p:spPr>
              <a:xfrm>
                <a:off x="2864884" y="1832641"/>
                <a:ext cx="7062" cy="7062"/>
              </a:xfrm>
              <a:custGeom>
                <a:avLst/>
                <a:gdLst>
                  <a:gd name="connsiteX0" fmla="*/ 10382 w 9525"/>
                  <a:gd name="connsiteY0" fmla="*/ 0 h 0"/>
                  <a:gd name="connsiteX1" fmla="*/ 8001 w 9525"/>
                  <a:gd name="connsiteY1" fmla="*/ 5048 h 0"/>
                  <a:gd name="connsiteX2" fmla="*/ 0 w 9525"/>
                  <a:gd name="connsiteY2" fmla="*/ 667 h 0"/>
                  <a:gd name="connsiteX3" fmla="*/ 10382 w 9525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>
                    <a:moveTo>
                      <a:pt x="10382" y="0"/>
                    </a:moveTo>
                    <a:cubicBezTo>
                      <a:pt x="9620" y="1715"/>
                      <a:pt x="8763" y="3334"/>
                      <a:pt x="8001" y="5048"/>
                    </a:cubicBezTo>
                    <a:cubicBezTo>
                      <a:pt x="5048" y="4858"/>
                      <a:pt x="1143" y="6763"/>
                      <a:pt x="0" y="667"/>
                    </a:cubicBezTo>
                    <a:cubicBezTo>
                      <a:pt x="3619" y="476"/>
                      <a:pt x="6953" y="286"/>
                      <a:pt x="10382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3" name="Freeform: Shape 78">
                <a:extLst>
                  <a:ext uri="{FF2B5EF4-FFF2-40B4-BE49-F238E27FC236}">
                    <a16:creationId xmlns:a16="http://schemas.microsoft.com/office/drawing/2014/main" xmlns="" id="{83842B60-E973-4D7A-8944-C09422C23D41}"/>
                  </a:ext>
                </a:extLst>
              </p:cNvPr>
              <p:cNvSpPr/>
              <p:nvPr/>
            </p:nvSpPr>
            <p:spPr>
              <a:xfrm>
                <a:off x="2843980" y="1830664"/>
                <a:ext cx="7062" cy="7062"/>
              </a:xfrm>
              <a:custGeom>
                <a:avLst/>
                <a:gdLst>
                  <a:gd name="connsiteX0" fmla="*/ 191 w 0"/>
                  <a:gd name="connsiteY0" fmla="*/ 2477 h 0"/>
                  <a:gd name="connsiteX1" fmla="*/ 0 w 0"/>
                  <a:gd name="connsiteY1" fmla="*/ 0 h 0"/>
                  <a:gd name="connsiteX2" fmla="*/ 4572 w 0"/>
                  <a:gd name="connsiteY2" fmla="*/ 1333 h 0"/>
                  <a:gd name="connsiteX3" fmla="*/ 191 w 0"/>
                  <a:gd name="connsiteY3" fmla="*/ 247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191" y="2477"/>
                    </a:moveTo>
                    <a:cubicBezTo>
                      <a:pt x="95" y="1619"/>
                      <a:pt x="95" y="762"/>
                      <a:pt x="0" y="0"/>
                    </a:cubicBezTo>
                    <a:cubicBezTo>
                      <a:pt x="1524" y="381"/>
                      <a:pt x="3048" y="857"/>
                      <a:pt x="4572" y="1333"/>
                    </a:cubicBezTo>
                    <a:cubicBezTo>
                      <a:pt x="3048" y="1619"/>
                      <a:pt x="1619" y="2000"/>
                      <a:pt x="191" y="2477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4" name="Freeform: Shape 79">
                <a:extLst>
                  <a:ext uri="{FF2B5EF4-FFF2-40B4-BE49-F238E27FC236}">
                    <a16:creationId xmlns:a16="http://schemas.microsoft.com/office/drawing/2014/main" xmlns="" id="{CEA4D216-12ED-4360-BE00-125760D4E324}"/>
                  </a:ext>
                </a:extLst>
              </p:cNvPr>
              <p:cNvSpPr/>
              <p:nvPr/>
            </p:nvSpPr>
            <p:spPr>
              <a:xfrm>
                <a:off x="3410501" y="2307566"/>
                <a:ext cx="7062" cy="7062"/>
              </a:xfrm>
              <a:custGeom>
                <a:avLst/>
                <a:gdLst>
                  <a:gd name="connsiteX0" fmla="*/ 0 w 9525"/>
                  <a:gd name="connsiteY0" fmla="*/ 3143 h 0"/>
                  <a:gd name="connsiteX1" fmla="*/ 381 w 9525"/>
                  <a:gd name="connsiteY1" fmla="*/ 0 h 0"/>
                  <a:gd name="connsiteX2" fmla="*/ 10478 w 9525"/>
                  <a:gd name="connsiteY2" fmla="*/ 95 h 0"/>
                  <a:gd name="connsiteX3" fmla="*/ 10192 w 9525"/>
                  <a:gd name="connsiteY3" fmla="*/ 1429 h 0"/>
                  <a:gd name="connsiteX4" fmla="*/ 8858 w 9525"/>
                  <a:gd name="connsiteY4" fmla="*/ 2953 h 0"/>
                  <a:gd name="connsiteX5" fmla="*/ 0 w 9525"/>
                  <a:gd name="connsiteY5" fmla="*/ 314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25">
                    <a:moveTo>
                      <a:pt x="0" y="3143"/>
                    </a:moveTo>
                    <a:cubicBezTo>
                      <a:pt x="95" y="2096"/>
                      <a:pt x="286" y="1048"/>
                      <a:pt x="381" y="0"/>
                    </a:cubicBezTo>
                    <a:cubicBezTo>
                      <a:pt x="3715" y="0"/>
                      <a:pt x="7049" y="95"/>
                      <a:pt x="10478" y="95"/>
                    </a:cubicBezTo>
                    <a:cubicBezTo>
                      <a:pt x="10573" y="571"/>
                      <a:pt x="10478" y="953"/>
                      <a:pt x="10192" y="1429"/>
                    </a:cubicBezTo>
                    <a:cubicBezTo>
                      <a:pt x="9525" y="1714"/>
                      <a:pt x="9049" y="2191"/>
                      <a:pt x="8858" y="2953"/>
                    </a:cubicBezTo>
                    <a:cubicBezTo>
                      <a:pt x="6001" y="2953"/>
                      <a:pt x="2953" y="3048"/>
                      <a:pt x="0" y="3143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5" name="Freeform: Shape 80">
                <a:extLst>
                  <a:ext uri="{FF2B5EF4-FFF2-40B4-BE49-F238E27FC236}">
                    <a16:creationId xmlns:a16="http://schemas.microsoft.com/office/drawing/2014/main" xmlns="" id="{A08276A9-F118-4379-A481-7D85C741438C}"/>
                  </a:ext>
                </a:extLst>
              </p:cNvPr>
              <p:cNvSpPr/>
              <p:nvPr/>
            </p:nvSpPr>
            <p:spPr>
              <a:xfrm>
                <a:off x="3286044" y="1646186"/>
                <a:ext cx="35310" cy="49435"/>
              </a:xfrm>
              <a:custGeom>
                <a:avLst/>
                <a:gdLst>
                  <a:gd name="connsiteX0" fmla="*/ 50323 w 47625"/>
                  <a:gd name="connsiteY0" fmla="*/ 31549 h 66675"/>
                  <a:gd name="connsiteX1" fmla="*/ 47656 w 47625"/>
                  <a:gd name="connsiteY1" fmla="*/ 33930 h 66675"/>
                  <a:gd name="connsiteX2" fmla="*/ 45941 w 47625"/>
                  <a:gd name="connsiteY2" fmla="*/ 47646 h 66675"/>
                  <a:gd name="connsiteX3" fmla="*/ 50799 w 47625"/>
                  <a:gd name="connsiteY3" fmla="*/ 55266 h 66675"/>
                  <a:gd name="connsiteX4" fmla="*/ 37273 w 47625"/>
                  <a:gd name="connsiteY4" fmla="*/ 59553 h 66675"/>
                  <a:gd name="connsiteX5" fmla="*/ 34606 w 47625"/>
                  <a:gd name="connsiteY5" fmla="*/ 65744 h 66675"/>
                  <a:gd name="connsiteX6" fmla="*/ 35654 w 47625"/>
                  <a:gd name="connsiteY6" fmla="*/ 73650 h 66675"/>
                  <a:gd name="connsiteX7" fmla="*/ 22605 w 47625"/>
                  <a:gd name="connsiteY7" fmla="*/ 70983 h 66675"/>
                  <a:gd name="connsiteX8" fmla="*/ 24510 w 47625"/>
                  <a:gd name="connsiteY8" fmla="*/ 58505 h 66675"/>
                  <a:gd name="connsiteX9" fmla="*/ 2698 w 47625"/>
                  <a:gd name="connsiteY9" fmla="*/ 54885 h 66675"/>
                  <a:gd name="connsiteX10" fmla="*/ 1840 w 47625"/>
                  <a:gd name="connsiteY10" fmla="*/ 31359 h 66675"/>
                  <a:gd name="connsiteX11" fmla="*/ 221 w 47625"/>
                  <a:gd name="connsiteY11" fmla="*/ 23453 h 66675"/>
                  <a:gd name="connsiteX12" fmla="*/ 12699 w 47625"/>
                  <a:gd name="connsiteY12" fmla="*/ 17166 h 66675"/>
                  <a:gd name="connsiteX13" fmla="*/ 16128 w 47625"/>
                  <a:gd name="connsiteY13" fmla="*/ 11928 h 66675"/>
                  <a:gd name="connsiteX14" fmla="*/ 21367 w 47625"/>
                  <a:gd name="connsiteY14" fmla="*/ 9165 h 66675"/>
                  <a:gd name="connsiteX15" fmla="*/ 20033 w 47625"/>
                  <a:gd name="connsiteY15" fmla="*/ 20976 h 66675"/>
                  <a:gd name="connsiteX16" fmla="*/ 24319 w 47625"/>
                  <a:gd name="connsiteY16" fmla="*/ 25548 h 66675"/>
                  <a:gd name="connsiteX17" fmla="*/ 37273 w 47625"/>
                  <a:gd name="connsiteY17" fmla="*/ 20500 h 66675"/>
                  <a:gd name="connsiteX18" fmla="*/ 38035 w 47625"/>
                  <a:gd name="connsiteY18" fmla="*/ 9451 h 66675"/>
                  <a:gd name="connsiteX19" fmla="*/ 35368 w 47625"/>
                  <a:gd name="connsiteY19" fmla="*/ 5260 h 66675"/>
                  <a:gd name="connsiteX20" fmla="*/ 50894 w 47625"/>
                  <a:gd name="connsiteY20" fmla="*/ 1545 h 66675"/>
                  <a:gd name="connsiteX21" fmla="*/ 50323 w 47625"/>
                  <a:gd name="connsiteY21" fmla="*/ 3154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7625" h="66675">
                    <a:moveTo>
                      <a:pt x="50323" y="31549"/>
                    </a:moveTo>
                    <a:cubicBezTo>
                      <a:pt x="49465" y="32311"/>
                      <a:pt x="48513" y="33168"/>
                      <a:pt x="47656" y="33930"/>
                    </a:cubicBezTo>
                    <a:cubicBezTo>
                      <a:pt x="38988" y="39645"/>
                      <a:pt x="38893" y="40026"/>
                      <a:pt x="45941" y="47646"/>
                    </a:cubicBezTo>
                    <a:cubicBezTo>
                      <a:pt x="47560" y="50123"/>
                      <a:pt x="49180" y="52695"/>
                      <a:pt x="50799" y="55266"/>
                    </a:cubicBezTo>
                    <a:cubicBezTo>
                      <a:pt x="46322" y="56695"/>
                      <a:pt x="41750" y="58124"/>
                      <a:pt x="37273" y="59553"/>
                    </a:cubicBezTo>
                    <a:cubicBezTo>
                      <a:pt x="34416" y="60696"/>
                      <a:pt x="31939" y="61648"/>
                      <a:pt x="34606" y="65744"/>
                    </a:cubicBezTo>
                    <a:cubicBezTo>
                      <a:pt x="35940" y="67744"/>
                      <a:pt x="35368" y="70983"/>
                      <a:pt x="35654" y="73650"/>
                    </a:cubicBezTo>
                    <a:cubicBezTo>
                      <a:pt x="31273" y="72792"/>
                      <a:pt x="26986" y="71935"/>
                      <a:pt x="22605" y="70983"/>
                    </a:cubicBezTo>
                    <a:cubicBezTo>
                      <a:pt x="23176" y="66982"/>
                      <a:pt x="23843" y="63077"/>
                      <a:pt x="24510" y="58505"/>
                    </a:cubicBezTo>
                    <a:cubicBezTo>
                      <a:pt x="17271" y="57267"/>
                      <a:pt x="9937" y="56124"/>
                      <a:pt x="2698" y="54885"/>
                    </a:cubicBezTo>
                    <a:cubicBezTo>
                      <a:pt x="888" y="47170"/>
                      <a:pt x="-1874" y="39550"/>
                      <a:pt x="1840" y="31359"/>
                    </a:cubicBezTo>
                    <a:cubicBezTo>
                      <a:pt x="2793" y="29263"/>
                      <a:pt x="793" y="25834"/>
                      <a:pt x="221" y="23453"/>
                    </a:cubicBezTo>
                    <a:cubicBezTo>
                      <a:pt x="4126" y="21453"/>
                      <a:pt x="8413" y="19357"/>
                      <a:pt x="12699" y="17166"/>
                    </a:cubicBezTo>
                    <a:cubicBezTo>
                      <a:pt x="13842" y="15452"/>
                      <a:pt x="15556" y="13833"/>
                      <a:pt x="16128" y="11928"/>
                    </a:cubicBezTo>
                    <a:cubicBezTo>
                      <a:pt x="16795" y="9165"/>
                      <a:pt x="16414" y="9070"/>
                      <a:pt x="21367" y="9165"/>
                    </a:cubicBezTo>
                    <a:cubicBezTo>
                      <a:pt x="20890" y="13071"/>
                      <a:pt x="19843" y="17071"/>
                      <a:pt x="20033" y="20976"/>
                    </a:cubicBezTo>
                    <a:cubicBezTo>
                      <a:pt x="20128" y="22691"/>
                      <a:pt x="23176" y="25834"/>
                      <a:pt x="24319" y="25548"/>
                    </a:cubicBezTo>
                    <a:cubicBezTo>
                      <a:pt x="28796" y="24405"/>
                      <a:pt x="31844" y="19357"/>
                      <a:pt x="37273" y="20500"/>
                    </a:cubicBezTo>
                    <a:cubicBezTo>
                      <a:pt x="37559" y="16785"/>
                      <a:pt x="38131" y="13071"/>
                      <a:pt x="38035" y="9451"/>
                    </a:cubicBezTo>
                    <a:cubicBezTo>
                      <a:pt x="38035" y="8022"/>
                      <a:pt x="36321" y="6689"/>
                      <a:pt x="35368" y="5260"/>
                    </a:cubicBezTo>
                    <a:cubicBezTo>
                      <a:pt x="39369" y="-1217"/>
                      <a:pt x="44893" y="-741"/>
                      <a:pt x="50894" y="1545"/>
                    </a:cubicBezTo>
                    <a:cubicBezTo>
                      <a:pt x="55561" y="11642"/>
                      <a:pt x="53752" y="21548"/>
                      <a:pt x="50323" y="31549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6" name="Freeform: Shape 81">
                <a:extLst>
                  <a:ext uri="{FF2B5EF4-FFF2-40B4-BE49-F238E27FC236}">
                    <a16:creationId xmlns:a16="http://schemas.microsoft.com/office/drawing/2014/main" xmlns="" id="{F9CD150A-BBDF-4514-8E81-CFB56783887C}"/>
                  </a:ext>
                </a:extLst>
              </p:cNvPr>
              <p:cNvSpPr/>
              <p:nvPr/>
            </p:nvSpPr>
            <p:spPr>
              <a:xfrm>
                <a:off x="3305129" y="1706512"/>
                <a:ext cx="7062" cy="7062"/>
              </a:xfrm>
              <a:custGeom>
                <a:avLst/>
                <a:gdLst>
                  <a:gd name="connsiteX0" fmla="*/ 7247 w 0"/>
                  <a:gd name="connsiteY0" fmla="*/ 10096 h 9525"/>
                  <a:gd name="connsiteX1" fmla="*/ 4199 w 0"/>
                  <a:gd name="connsiteY1" fmla="*/ 12097 h 9525"/>
                  <a:gd name="connsiteX2" fmla="*/ 294 w 0"/>
                  <a:gd name="connsiteY2" fmla="*/ 3810 h 9525"/>
                  <a:gd name="connsiteX3" fmla="*/ 4485 w 0"/>
                  <a:gd name="connsiteY3" fmla="*/ 0 h 9525"/>
                  <a:gd name="connsiteX4" fmla="*/ 4485 w 0"/>
                  <a:gd name="connsiteY4" fmla="*/ 0 h 9525"/>
                  <a:gd name="connsiteX5" fmla="*/ 7247 w 0"/>
                  <a:gd name="connsiteY5" fmla="*/ 1009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h="9525">
                    <a:moveTo>
                      <a:pt x="7247" y="10096"/>
                    </a:moveTo>
                    <a:cubicBezTo>
                      <a:pt x="6199" y="10763"/>
                      <a:pt x="5247" y="11430"/>
                      <a:pt x="4199" y="12097"/>
                    </a:cubicBezTo>
                    <a:cubicBezTo>
                      <a:pt x="2866" y="9335"/>
                      <a:pt x="1246" y="6667"/>
                      <a:pt x="294" y="3810"/>
                    </a:cubicBezTo>
                    <a:cubicBezTo>
                      <a:pt x="-1040" y="-190"/>
                      <a:pt x="2485" y="571"/>
                      <a:pt x="4485" y="0"/>
                    </a:cubicBezTo>
                    <a:lnTo>
                      <a:pt x="4485" y="0"/>
                    </a:lnTo>
                    <a:cubicBezTo>
                      <a:pt x="9152" y="2381"/>
                      <a:pt x="7438" y="6477"/>
                      <a:pt x="7247" y="10096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7" name="Freeform: Shape 82">
                <a:extLst>
                  <a:ext uri="{FF2B5EF4-FFF2-40B4-BE49-F238E27FC236}">
                    <a16:creationId xmlns:a16="http://schemas.microsoft.com/office/drawing/2014/main" xmlns="" id="{BB718827-9CE1-4F01-B277-7B69D29977AE}"/>
                  </a:ext>
                </a:extLst>
              </p:cNvPr>
              <p:cNvSpPr/>
              <p:nvPr/>
            </p:nvSpPr>
            <p:spPr>
              <a:xfrm>
                <a:off x="2637697" y="1669790"/>
                <a:ext cx="7062" cy="7062"/>
              </a:xfrm>
              <a:custGeom>
                <a:avLst/>
                <a:gdLst>
                  <a:gd name="connsiteX0" fmla="*/ 1143 w 0"/>
                  <a:gd name="connsiteY0" fmla="*/ 0 h 0"/>
                  <a:gd name="connsiteX1" fmla="*/ 7334 w 0"/>
                  <a:gd name="connsiteY1" fmla="*/ 1524 h 0"/>
                  <a:gd name="connsiteX2" fmla="*/ 7048 w 0"/>
                  <a:gd name="connsiteY2" fmla="*/ 3238 h 0"/>
                  <a:gd name="connsiteX3" fmla="*/ 0 w 0"/>
                  <a:gd name="connsiteY3" fmla="*/ 2286 h 0"/>
                  <a:gd name="connsiteX4" fmla="*/ 1143 w 0"/>
                  <a:gd name="connsiteY4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1143" y="0"/>
                    </a:moveTo>
                    <a:cubicBezTo>
                      <a:pt x="3239" y="476"/>
                      <a:pt x="5239" y="1048"/>
                      <a:pt x="7334" y="1524"/>
                    </a:cubicBezTo>
                    <a:cubicBezTo>
                      <a:pt x="7239" y="2096"/>
                      <a:pt x="7144" y="2667"/>
                      <a:pt x="7048" y="3238"/>
                    </a:cubicBezTo>
                    <a:cubicBezTo>
                      <a:pt x="4667" y="2953"/>
                      <a:pt x="2381" y="2572"/>
                      <a:pt x="0" y="2286"/>
                    </a:cubicBezTo>
                    <a:cubicBezTo>
                      <a:pt x="476" y="1524"/>
                      <a:pt x="762" y="762"/>
                      <a:pt x="1143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8" name="Freeform: Shape 83">
                <a:extLst>
                  <a:ext uri="{FF2B5EF4-FFF2-40B4-BE49-F238E27FC236}">
                    <a16:creationId xmlns:a16="http://schemas.microsoft.com/office/drawing/2014/main" xmlns="" id="{C522FCA3-478D-429F-BE5C-E4D4B0423765}"/>
                  </a:ext>
                </a:extLst>
              </p:cNvPr>
              <p:cNvSpPr/>
              <p:nvPr/>
            </p:nvSpPr>
            <p:spPr>
              <a:xfrm>
                <a:off x="2631270" y="1667035"/>
                <a:ext cx="7062" cy="7062"/>
              </a:xfrm>
              <a:custGeom>
                <a:avLst/>
                <a:gdLst>
                  <a:gd name="connsiteX0" fmla="*/ 1905 w 0"/>
                  <a:gd name="connsiteY0" fmla="*/ 4286 h 0"/>
                  <a:gd name="connsiteX1" fmla="*/ 0 w 0"/>
                  <a:gd name="connsiteY1" fmla="*/ 1143 h 0"/>
                  <a:gd name="connsiteX2" fmla="*/ 2667 w 0"/>
                  <a:gd name="connsiteY2" fmla="*/ 0 h 0"/>
                  <a:gd name="connsiteX3" fmla="*/ 3905 w 0"/>
                  <a:gd name="connsiteY3" fmla="*/ 1429 h 0"/>
                  <a:gd name="connsiteX4" fmla="*/ 1905 w 0"/>
                  <a:gd name="connsiteY4" fmla="*/ 428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1905" y="4286"/>
                    </a:moveTo>
                    <a:cubicBezTo>
                      <a:pt x="1048" y="2857"/>
                      <a:pt x="476" y="2000"/>
                      <a:pt x="0" y="1143"/>
                    </a:cubicBezTo>
                    <a:cubicBezTo>
                      <a:pt x="857" y="762"/>
                      <a:pt x="1715" y="95"/>
                      <a:pt x="2667" y="0"/>
                    </a:cubicBezTo>
                    <a:cubicBezTo>
                      <a:pt x="3048" y="0"/>
                      <a:pt x="4000" y="1143"/>
                      <a:pt x="3905" y="1429"/>
                    </a:cubicBezTo>
                    <a:cubicBezTo>
                      <a:pt x="3620" y="2286"/>
                      <a:pt x="2857" y="2953"/>
                      <a:pt x="1905" y="4286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9" name="Freeform: Shape 84">
                <a:extLst>
                  <a:ext uri="{FF2B5EF4-FFF2-40B4-BE49-F238E27FC236}">
                    <a16:creationId xmlns:a16="http://schemas.microsoft.com/office/drawing/2014/main" xmlns="" id="{060B8E5D-8FC2-4390-8FCC-836A70D481A3}"/>
                  </a:ext>
                </a:extLst>
              </p:cNvPr>
              <p:cNvSpPr/>
              <p:nvPr/>
            </p:nvSpPr>
            <p:spPr>
              <a:xfrm>
                <a:off x="3090921" y="2474797"/>
                <a:ext cx="7062" cy="7062"/>
              </a:xfrm>
              <a:custGeom>
                <a:avLst/>
                <a:gdLst>
                  <a:gd name="connsiteX0" fmla="*/ 1838 w 0"/>
                  <a:gd name="connsiteY0" fmla="*/ 4953 h 0"/>
                  <a:gd name="connsiteX1" fmla="*/ 123 w 0"/>
                  <a:gd name="connsiteY1" fmla="*/ 4763 h 0"/>
                  <a:gd name="connsiteX2" fmla="*/ 7458 w 0"/>
                  <a:gd name="connsiteY2" fmla="*/ 0 h 0"/>
                  <a:gd name="connsiteX3" fmla="*/ 1838 w 0"/>
                  <a:gd name="connsiteY3" fmla="*/ 495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1838" y="4953"/>
                    </a:moveTo>
                    <a:cubicBezTo>
                      <a:pt x="1266" y="4953"/>
                      <a:pt x="695" y="4858"/>
                      <a:pt x="123" y="4763"/>
                    </a:cubicBezTo>
                    <a:cubicBezTo>
                      <a:pt x="-924" y="-2191"/>
                      <a:pt x="4981" y="1619"/>
                      <a:pt x="7458" y="0"/>
                    </a:cubicBezTo>
                    <a:cubicBezTo>
                      <a:pt x="5648" y="1715"/>
                      <a:pt x="3743" y="3334"/>
                      <a:pt x="1838" y="4953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0" name="Freeform: Shape 85">
                <a:extLst>
                  <a:ext uri="{FF2B5EF4-FFF2-40B4-BE49-F238E27FC236}">
                    <a16:creationId xmlns:a16="http://schemas.microsoft.com/office/drawing/2014/main" xmlns="" id="{260D35AB-2ECD-4825-A47C-12D58A7EA7DE}"/>
                  </a:ext>
                </a:extLst>
              </p:cNvPr>
              <p:cNvSpPr/>
              <p:nvPr/>
            </p:nvSpPr>
            <p:spPr>
              <a:xfrm>
                <a:off x="2947157" y="1696647"/>
                <a:ext cx="7062" cy="7062"/>
              </a:xfrm>
              <a:custGeom>
                <a:avLst/>
                <a:gdLst>
                  <a:gd name="connsiteX0" fmla="*/ 0 w 0"/>
                  <a:gd name="connsiteY0" fmla="*/ 161 h 0"/>
                  <a:gd name="connsiteX1" fmla="*/ 2477 w 0"/>
                  <a:gd name="connsiteY1" fmla="*/ 446 h 0"/>
                  <a:gd name="connsiteX2" fmla="*/ 1524 w 0"/>
                  <a:gd name="connsiteY2" fmla="*/ 4542 h 0"/>
                  <a:gd name="connsiteX3" fmla="*/ 0 w 0"/>
                  <a:gd name="connsiteY3" fmla="*/ 161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161"/>
                    </a:moveTo>
                    <a:cubicBezTo>
                      <a:pt x="857" y="-125"/>
                      <a:pt x="1715" y="-30"/>
                      <a:pt x="2477" y="446"/>
                    </a:cubicBezTo>
                    <a:cubicBezTo>
                      <a:pt x="2191" y="1780"/>
                      <a:pt x="1810" y="3209"/>
                      <a:pt x="1524" y="4542"/>
                    </a:cubicBezTo>
                    <a:cubicBezTo>
                      <a:pt x="1048" y="3113"/>
                      <a:pt x="572" y="1590"/>
                      <a:pt x="0" y="161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1" name="Freeform: Shape 86">
                <a:extLst>
                  <a:ext uri="{FF2B5EF4-FFF2-40B4-BE49-F238E27FC236}">
                    <a16:creationId xmlns:a16="http://schemas.microsoft.com/office/drawing/2014/main" xmlns="" id="{42810D6D-9114-4F4F-98E3-9162DC49E396}"/>
                  </a:ext>
                </a:extLst>
              </p:cNvPr>
              <p:cNvSpPr/>
              <p:nvPr/>
            </p:nvSpPr>
            <p:spPr>
              <a:xfrm>
                <a:off x="3148286" y="2291677"/>
                <a:ext cx="7062" cy="7062"/>
              </a:xfrm>
              <a:custGeom>
                <a:avLst/>
                <a:gdLst>
                  <a:gd name="connsiteX0" fmla="*/ 0 w 0"/>
                  <a:gd name="connsiteY0" fmla="*/ 5143 h 9525"/>
                  <a:gd name="connsiteX1" fmla="*/ 2572 w 0"/>
                  <a:gd name="connsiteY1" fmla="*/ 0 h 9525"/>
                  <a:gd name="connsiteX2" fmla="*/ 5810 w 0"/>
                  <a:gd name="connsiteY2" fmla="*/ 1048 h 9525"/>
                  <a:gd name="connsiteX3" fmla="*/ 2096 w 0"/>
                  <a:gd name="connsiteY3" fmla="*/ 12668 h 9525"/>
                  <a:gd name="connsiteX4" fmla="*/ 0 w 0"/>
                  <a:gd name="connsiteY4" fmla="*/ 514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h="9525">
                    <a:moveTo>
                      <a:pt x="0" y="5143"/>
                    </a:moveTo>
                    <a:cubicBezTo>
                      <a:pt x="857" y="3429"/>
                      <a:pt x="1715" y="1714"/>
                      <a:pt x="2572" y="0"/>
                    </a:cubicBezTo>
                    <a:cubicBezTo>
                      <a:pt x="3715" y="381"/>
                      <a:pt x="5810" y="1048"/>
                      <a:pt x="5810" y="1048"/>
                    </a:cubicBezTo>
                    <a:cubicBezTo>
                      <a:pt x="4667" y="5048"/>
                      <a:pt x="3429" y="8858"/>
                      <a:pt x="2096" y="12668"/>
                    </a:cubicBezTo>
                    <a:cubicBezTo>
                      <a:pt x="1429" y="10192"/>
                      <a:pt x="667" y="7620"/>
                      <a:pt x="0" y="5143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2" name="Freeform: Shape 87">
                <a:extLst>
                  <a:ext uri="{FF2B5EF4-FFF2-40B4-BE49-F238E27FC236}">
                    <a16:creationId xmlns:a16="http://schemas.microsoft.com/office/drawing/2014/main" xmlns="" id="{90891F53-295D-48C4-A2F5-EED9F88F4FD2}"/>
                  </a:ext>
                </a:extLst>
              </p:cNvPr>
              <p:cNvSpPr/>
              <p:nvPr/>
            </p:nvSpPr>
            <p:spPr>
              <a:xfrm>
                <a:off x="3352451" y="1733631"/>
                <a:ext cx="7062" cy="7062"/>
              </a:xfrm>
              <a:custGeom>
                <a:avLst/>
                <a:gdLst>
                  <a:gd name="connsiteX0" fmla="*/ 191 w 0"/>
                  <a:gd name="connsiteY0" fmla="*/ 7239 h 0"/>
                  <a:gd name="connsiteX1" fmla="*/ 4477 w 0"/>
                  <a:gd name="connsiteY1" fmla="*/ 0 h 0"/>
                  <a:gd name="connsiteX2" fmla="*/ 0 w 0"/>
                  <a:gd name="connsiteY2" fmla="*/ 6953 h 0"/>
                  <a:gd name="connsiteX3" fmla="*/ 191 w 0"/>
                  <a:gd name="connsiteY3" fmla="*/ 723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191" y="7239"/>
                    </a:moveTo>
                    <a:cubicBezTo>
                      <a:pt x="1524" y="4953"/>
                      <a:pt x="2953" y="2572"/>
                      <a:pt x="4477" y="0"/>
                    </a:cubicBezTo>
                    <a:cubicBezTo>
                      <a:pt x="5429" y="4286"/>
                      <a:pt x="6096" y="8001"/>
                      <a:pt x="0" y="6953"/>
                    </a:cubicBezTo>
                    <a:lnTo>
                      <a:pt x="191" y="7239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3" name="Freeform: Shape 88">
                <a:extLst>
                  <a:ext uri="{FF2B5EF4-FFF2-40B4-BE49-F238E27FC236}">
                    <a16:creationId xmlns:a16="http://schemas.microsoft.com/office/drawing/2014/main" xmlns="" id="{CE3D8ACB-809A-4491-A7B4-E1E1D580CA2A}"/>
                  </a:ext>
                </a:extLst>
              </p:cNvPr>
              <p:cNvSpPr/>
              <p:nvPr/>
            </p:nvSpPr>
            <p:spPr>
              <a:xfrm>
                <a:off x="3353158" y="1729393"/>
                <a:ext cx="7062" cy="7062"/>
              </a:xfrm>
              <a:custGeom>
                <a:avLst/>
                <a:gdLst>
                  <a:gd name="connsiteX0" fmla="*/ 4096 w 0"/>
                  <a:gd name="connsiteY0" fmla="*/ 0 h 0"/>
                  <a:gd name="connsiteX1" fmla="*/ 762 w 0"/>
                  <a:gd name="connsiteY1" fmla="*/ 2667 h 0"/>
                  <a:gd name="connsiteX2" fmla="*/ 0 w 0"/>
                  <a:gd name="connsiteY2" fmla="*/ 1619 h 0"/>
                  <a:gd name="connsiteX3" fmla="*/ 4286 w 0"/>
                  <a:gd name="connsiteY3" fmla="*/ 95 h 0"/>
                  <a:gd name="connsiteX4" fmla="*/ 4096 w 0"/>
                  <a:gd name="connsiteY4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4096" y="0"/>
                    </a:moveTo>
                    <a:cubicBezTo>
                      <a:pt x="2953" y="857"/>
                      <a:pt x="1905" y="1810"/>
                      <a:pt x="762" y="2667"/>
                    </a:cubicBezTo>
                    <a:cubicBezTo>
                      <a:pt x="476" y="2286"/>
                      <a:pt x="286" y="2000"/>
                      <a:pt x="0" y="1619"/>
                    </a:cubicBezTo>
                    <a:cubicBezTo>
                      <a:pt x="1429" y="1143"/>
                      <a:pt x="2858" y="572"/>
                      <a:pt x="4286" y="95"/>
                    </a:cubicBezTo>
                    <a:lnTo>
                      <a:pt x="4096" y="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4" name="Freeform: Shape 89">
                <a:extLst>
                  <a:ext uri="{FF2B5EF4-FFF2-40B4-BE49-F238E27FC236}">
                    <a16:creationId xmlns:a16="http://schemas.microsoft.com/office/drawing/2014/main" xmlns="" id="{6AA1B70A-5857-42DB-83F6-301D02233133}"/>
                  </a:ext>
                </a:extLst>
              </p:cNvPr>
              <p:cNvSpPr/>
              <p:nvPr/>
            </p:nvSpPr>
            <p:spPr>
              <a:xfrm>
                <a:off x="2815520" y="1449946"/>
                <a:ext cx="7062" cy="7062"/>
              </a:xfrm>
              <a:custGeom>
                <a:avLst/>
                <a:gdLst>
                  <a:gd name="connsiteX0" fmla="*/ 1238 w 0"/>
                  <a:gd name="connsiteY0" fmla="*/ 0 h 0"/>
                  <a:gd name="connsiteX1" fmla="*/ 7429 w 0"/>
                  <a:gd name="connsiteY1" fmla="*/ 3143 h 0"/>
                  <a:gd name="connsiteX2" fmla="*/ 6572 w 0"/>
                  <a:gd name="connsiteY2" fmla="*/ 5048 h 0"/>
                  <a:gd name="connsiteX3" fmla="*/ 0 w 0"/>
                  <a:gd name="connsiteY3" fmla="*/ 2572 h 0"/>
                  <a:gd name="connsiteX4" fmla="*/ 1238 w 0"/>
                  <a:gd name="connsiteY4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1238" y="0"/>
                    </a:moveTo>
                    <a:cubicBezTo>
                      <a:pt x="3334" y="1048"/>
                      <a:pt x="5334" y="2000"/>
                      <a:pt x="7429" y="3143"/>
                    </a:cubicBezTo>
                    <a:cubicBezTo>
                      <a:pt x="7525" y="3143"/>
                      <a:pt x="6668" y="5048"/>
                      <a:pt x="6572" y="5048"/>
                    </a:cubicBezTo>
                    <a:cubicBezTo>
                      <a:pt x="4381" y="4286"/>
                      <a:pt x="2191" y="3429"/>
                      <a:pt x="0" y="2572"/>
                    </a:cubicBezTo>
                    <a:cubicBezTo>
                      <a:pt x="381" y="1715"/>
                      <a:pt x="857" y="857"/>
                      <a:pt x="1238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5" name="Freeform: Shape 90">
                <a:extLst>
                  <a:ext uri="{FF2B5EF4-FFF2-40B4-BE49-F238E27FC236}">
                    <a16:creationId xmlns:a16="http://schemas.microsoft.com/office/drawing/2014/main" xmlns="" id="{A973C2F1-D5E5-46AF-8694-DB19F26FFE6C}"/>
                  </a:ext>
                </a:extLst>
              </p:cNvPr>
              <p:cNvSpPr/>
              <p:nvPr/>
            </p:nvSpPr>
            <p:spPr>
              <a:xfrm>
                <a:off x="3733239" y="2460037"/>
                <a:ext cx="7062" cy="7062"/>
              </a:xfrm>
              <a:custGeom>
                <a:avLst/>
                <a:gdLst>
                  <a:gd name="connsiteX0" fmla="*/ 0 w 9525"/>
                  <a:gd name="connsiteY0" fmla="*/ 1810 h 0"/>
                  <a:gd name="connsiteX1" fmla="*/ 286 w 9525"/>
                  <a:gd name="connsiteY1" fmla="*/ 0 h 0"/>
                  <a:gd name="connsiteX2" fmla="*/ 13240 w 9525"/>
                  <a:gd name="connsiteY2" fmla="*/ 0 h 0"/>
                  <a:gd name="connsiteX3" fmla="*/ 2572 w 9525"/>
                  <a:gd name="connsiteY3" fmla="*/ 9430 h 0"/>
                  <a:gd name="connsiteX4" fmla="*/ 0 w 9525"/>
                  <a:gd name="connsiteY4" fmla="*/ 181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>
                    <a:moveTo>
                      <a:pt x="0" y="1810"/>
                    </a:moveTo>
                    <a:cubicBezTo>
                      <a:pt x="95" y="1238"/>
                      <a:pt x="191" y="667"/>
                      <a:pt x="286" y="0"/>
                    </a:cubicBezTo>
                    <a:cubicBezTo>
                      <a:pt x="4191" y="0"/>
                      <a:pt x="8096" y="0"/>
                      <a:pt x="13240" y="0"/>
                    </a:cubicBezTo>
                    <a:cubicBezTo>
                      <a:pt x="8954" y="3810"/>
                      <a:pt x="5715" y="6572"/>
                      <a:pt x="2572" y="9430"/>
                    </a:cubicBezTo>
                    <a:cubicBezTo>
                      <a:pt x="1715" y="6858"/>
                      <a:pt x="857" y="4286"/>
                      <a:pt x="0" y="181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6" name="Freeform: Shape 91">
                <a:extLst>
                  <a:ext uri="{FF2B5EF4-FFF2-40B4-BE49-F238E27FC236}">
                    <a16:creationId xmlns:a16="http://schemas.microsoft.com/office/drawing/2014/main" xmlns="" id="{FF7E436C-57F9-447F-A7C0-5571F4708AE2}"/>
                  </a:ext>
                </a:extLst>
              </p:cNvPr>
              <p:cNvSpPr/>
              <p:nvPr/>
            </p:nvSpPr>
            <p:spPr>
              <a:xfrm>
                <a:off x="2830135" y="1459692"/>
                <a:ext cx="14124" cy="21186"/>
              </a:xfrm>
              <a:custGeom>
                <a:avLst/>
                <a:gdLst>
                  <a:gd name="connsiteX0" fmla="*/ 10387 w 19050"/>
                  <a:gd name="connsiteY0" fmla="*/ 3524 h 28575"/>
                  <a:gd name="connsiteX1" fmla="*/ 13626 w 19050"/>
                  <a:gd name="connsiteY1" fmla="*/ 9049 h 28575"/>
                  <a:gd name="connsiteX2" fmla="*/ 15721 w 19050"/>
                  <a:gd name="connsiteY2" fmla="*/ 7525 h 28575"/>
                  <a:gd name="connsiteX3" fmla="*/ 16293 w 19050"/>
                  <a:gd name="connsiteY3" fmla="*/ 2762 h 28575"/>
                  <a:gd name="connsiteX4" fmla="*/ 20865 w 19050"/>
                  <a:gd name="connsiteY4" fmla="*/ 0 h 28575"/>
                  <a:gd name="connsiteX5" fmla="*/ 20865 w 19050"/>
                  <a:gd name="connsiteY5" fmla="*/ 7525 h 28575"/>
                  <a:gd name="connsiteX6" fmla="*/ 18007 w 19050"/>
                  <a:gd name="connsiteY6" fmla="*/ 15049 h 28575"/>
                  <a:gd name="connsiteX7" fmla="*/ 18007 w 19050"/>
                  <a:gd name="connsiteY7" fmla="*/ 26479 h 28575"/>
                  <a:gd name="connsiteX8" fmla="*/ 18865 w 19050"/>
                  <a:gd name="connsiteY8" fmla="*/ 33814 h 28575"/>
                  <a:gd name="connsiteX9" fmla="*/ 9435 w 19050"/>
                  <a:gd name="connsiteY9" fmla="*/ 32671 h 28575"/>
                  <a:gd name="connsiteX10" fmla="*/ 10483 w 19050"/>
                  <a:gd name="connsiteY10" fmla="*/ 24860 h 28575"/>
                  <a:gd name="connsiteX11" fmla="*/ 8292 w 19050"/>
                  <a:gd name="connsiteY11" fmla="*/ 18288 h 28575"/>
                  <a:gd name="connsiteX12" fmla="*/ 577 w 19050"/>
                  <a:gd name="connsiteY12" fmla="*/ 15811 h 28575"/>
                  <a:gd name="connsiteX13" fmla="*/ 5720 w 19050"/>
                  <a:gd name="connsiteY13" fmla="*/ 7906 h 28575"/>
                  <a:gd name="connsiteX14" fmla="*/ 10387 w 19050"/>
                  <a:gd name="connsiteY14" fmla="*/ 352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050" h="28575">
                    <a:moveTo>
                      <a:pt x="10387" y="3524"/>
                    </a:moveTo>
                    <a:cubicBezTo>
                      <a:pt x="11435" y="5334"/>
                      <a:pt x="12578" y="7239"/>
                      <a:pt x="13626" y="9049"/>
                    </a:cubicBezTo>
                    <a:cubicBezTo>
                      <a:pt x="14293" y="8572"/>
                      <a:pt x="15055" y="8096"/>
                      <a:pt x="15721" y="7525"/>
                    </a:cubicBezTo>
                    <a:cubicBezTo>
                      <a:pt x="15912" y="5905"/>
                      <a:pt x="16102" y="4381"/>
                      <a:pt x="16293" y="2762"/>
                    </a:cubicBezTo>
                    <a:cubicBezTo>
                      <a:pt x="17626" y="2000"/>
                      <a:pt x="18865" y="1143"/>
                      <a:pt x="20865" y="0"/>
                    </a:cubicBezTo>
                    <a:cubicBezTo>
                      <a:pt x="20865" y="2953"/>
                      <a:pt x="20865" y="5239"/>
                      <a:pt x="20865" y="7525"/>
                    </a:cubicBezTo>
                    <a:cubicBezTo>
                      <a:pt x="19912" y="10001"/>
                      <a:pt x="18960" y="12478"/>
                      <a:pt x="18007" y="15049"/>
                    </a:cubicBezTo>
                    <a:cubicBezTo>
                      <a:pt x="14864" y="18859"/>
                      <a:pt x="15055" y="22669"/>
                      <a:pt x="18007" y="26479"/>
                    </a:cubicBezTo>
                    <a:cubicBezTo>
                      <a:pt x="18293" y="28956"/>
                      <a:pt x="18579" y="31337"/>
                      <a:pt x="18865" y="33814"/>
                    </a:cubicBezTo>
                    <a:cubicBezTo>
                      <a:pt x="15721" y="33433"/>
                      <a:pt x="12578" y="33052"/>
                      <a:pt x="9435" y="32671"/>
                    </a:cubicBezTo>
                    <a:cubicBezTo>
                      <a:pt x="9721" y="30099"/>
                      <a:pt x="10006" y="27432"/>
                      <a:pt x="10483" y="24860"/>
                    </a:cubicBezTo>
                    <a:cubicBezTo>
                      <a:pt x="10959" y="22193"/>
                      <a:pt x="12673" y="19240"/>
                      <a:pt x="8292" y="18288"/>
                    </a:cubicBezTo>
                    <a:cubicBezTo>
                      <a:pt x="7054" y="13335"/>
                      <a:pt x="3148" y="16669"/>
                      <a:pt x="577" y="15811"/>
                    </a:cubicBezTo>
                    <a:cubicBezTo>
                      <a:pt x="-2090" y="10287"/>
                      <a:pt x="5339" y="11430"/>
                      <a:pt x="5720" y="7906"/>
                    </a:cubicBezTo>
                    <a:cubicBezTo>
                      <a:pt x="7244" y="6382"/>
                      <a:pt x="8863" y="4953"/>
                      <a:pt x="10387" y="3524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7" name="Freeform: Shape 92">
                <a:extLst>
                  <a:ext uri="{FF2B5EF4-FFF2-40B4-BE49-F238E27FC236}">
                    <a16:creationId xmlns:a16="http://schemas.microsoft.com/office/drawing/2014/main" xmlns="" id="{AD70D8DC-9734-4946-903C-73D6035673F4}"/>
                  </a:ext>
                </a:extLst>
              </p:cNvPr>
              <p:cNvSpPr/>
              <p:nvPr/>
            </p:nvSpPr>
            <p:spPr>
              <a:xfrm>
                <a:off x="2843910" y="1484551"/>
                <a:ext cx="7062" cy="7062"/>
              </a:xfrm>
              <a:custGeom>
                <a:avLst/>
                <a:gdLst>
                  <a:gd name="connsiteX0" fmla="*/ 2667 w 0"/>
                  <a:gd name="connsiteY0" fmla="*/ 5429 h 0"/>
                  <a:gd name="connsiteX1" fmla="*/ 0 w 0"/>
                  <a:gd name="connsiteY1" fmla="*/ 0 h 0"/>
                  <a:gd name="connsiteX2" fmla="*/ 8477 w 0"/>
                  <a:gd name="connsiteY2" fmla="*/ 1048 h 0"/>
                  <a:gd name="connsiteX3" fmla="*/ 2667 w 0"/>
                  <a:gd name="connsiteY3" fmla="*/ 542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2667" y="5429"/>
                    </a:moveTo>
                    <a:cubicBezTo>
                      <a:pt x="1810" y="3619"/>
                      <a:pt x="857" y="1810"/>
                      <a:pt x="0" y="0"/>
                    </a:cubicBezTo>
                    <a:cubicBezTo>
                      <a:pt x="2286" y="286"/>
                      <a:pt x="4477" y="571"/>
                      <a:pt x="8477" y="1048"/>
                    </a:cubicBezTo>
                    <a:cubicBezTo>
                      <a:pt x="5715" y="3143"/>
                      <a:pt x="4191" y="4286"/>
                      <a:pt x="2667" y="5429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8" name="Freeform: Shape 93">
                <a:extLst>
                  <a:ext uri="{FF2B5EF4-FFF2-40B4-BE49-F238E27FC236}">
                    <a16:creationId xmlns:a16="http://schemas.microsoft.com/office/drawing/2014/main" xmlns="" id="{3A9627AE-A7C3-49EB-AE08-214F565B9B2C}"/>
                  </a:ext>
                </a:extLst>
              </p:cNvPr>
              <p:cNvSpPr/>
              <p:nvPr/>
            </p:nvSpPr>
            <p:spPr>
              <a:xfrm>
                <a:off x="3528257" y="1443308"/>
                <a:ext cx="7062" cy="14124"/>
              </a:xfrm>
              <a:custGeom>
                <a:avLst/>
                <a:gdLst>
                  <a:gd name="connsiteX0" fmla="*/ 7101 w 9525"/>
                  <a:gd name="connsiteY0" fmla="*/ 0 h 19050"/>
                  <a:gd name="connsiteX1" fmla="*/ 10245 w 9525"/>
                  <a:gd name="connsiteY1" fmla="*/ 1905 h 19050"/>
                  <a:gd name="connsiteX2" fmla="*/ 12721 w 9525"/>
                  <a:gd name="connsiteY2" fmla="*/ 11620 h 19050"/>
                  <a:gd name="connsiteX3" fmla="*/ 9768 w 9525"/>
                  <a:gd name="connsiteY3" fmla="*/ 23146 h 19050"/>
                  <a:gd name="connsiteX4" fmla="*/ 1196 w 9525"/>
                  <a:gd name="connsiteY4" fmla="*/ 18764 h 19050"/>
                  <a:gd name="connsiteX5" fmla="*/ 148 w 9525"/>
                  <a:gd name="connsiteY5" fmla="*/ 13906 h 19050"/>
                  <a:gd name="connsiteX6" fmla="*/ 3006 w 9525"/>
                  <a:gd name="connsiteY6" fmla="*/ 1143 h 19050"/>
                  <a:gd name="connsiteX7" fmla="*/ 7101 w 9525"/>
                  <a:gd name="connsiteY7" fmla="*/ 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" h="19050">
                    <a:moveTo>
                      <a:pt x="7101" y="0"/>
                    </a:moveTo>
                    <a:cubicBezTo>
                      <a:pt x="8149" y="667"/>
                      <a:pt x="9197" y="1333"/>
                      <a:pt x="10245" y="1905"/>
                    </a:cubicBezTo>
                    <a:cubicBezTo>
                      <a:pt x="11102" y="5144"/>
                      <a:pt x="11864" y="8382"/>
                      <a:pt x="12721" y="11620"/>
                    </a:cubicBezTo>
                    <a:cubicBezTo>
                      <a:pt x="11769" y="15240"/>
                      <a:pt x="10816" y="18764"/>
                      <a:pt x="9768" y="23146"/>
                    </a:cubicBezTo>
                    <a:cubicBezTo>
                      <a:pt x="6911" y="21622"/>
                      <a:pt x="4054" y="20193"/>
                      <a:pt x="1196" y="18764"/>
                    </a:cubicBezTo>
                    <a:cubicBezTo>
                      <a:pt x="815" y="17145"/>
                      <a:pt x="-423" y="14383"/>
                      <a:pt x="148" y="13906"/>
                    </a:cubicBezTo>
                    <a:cubicBezTo>
                      <a:pt x="4530" y="10287"/>
                      <a:pt x="6339" y="6286"/>
                      <a:pt x="3006" y="1143"/>
                    </a:cubicBezTo>
                    <a:cubicBezTo>
                      <a:pt x="4339" y="667"/>
                      <a:pt x="5768" y="286"/>
                      <a:pt x="7101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9" name="Freeform: Shape 94">
                <a:extLst>
                  <a:ext uri="{FF2B5EF4-FFF2-40B4-BE49-F238E27FC236}">
                    <a16:creationId xmlns:a16="http://schemas.microsoft.com/office/drawing/2014/main" xmlns="" id="{3B119B30-8AEF-4B0B-939D-3FE769BB6383}"/>
                  </a:ext>
                </a:extLst>
              </p:cNvPr>
              <p:cNvSpPr/>
              <p:nvPr/>
            </p:nvSpPr>
            <p:spPr>
              <a:xfrm>
                <a:off x="3538396" y="1460045"/>
                <a:ext cx="7062" cy="7062"/>
              </a:xfrm>
              <a:custGeom>
                <a:avLst/>
                <a:gdLst>
                  <a:gd name="connsiteX0" fmla="*/ 4572 w 0"/>
                  <a:gd name="connsiteY0" fmla="*/ 2000 h 0"/>
                  <a:gd name="connsiteX1" fmla="*/ 0 w 0"/>
                  <a:gd name="connsiteY1" fmla="*/ 1524 h 0"/>
                  <a:gd name="connsiteX2" fmla="*/ 571 w 0"/>
                  <a:gd name="connsiteY2" fmla="*/ 0 h 0"/>
                  <a:gd name="connsiteX3" fmla="*/ 4286 w 0"/>
                  <a:gd name="connsiteY3" fmla="*/ 2191 h 0"/>
                  <a:gd name="connsiteX4" fmla="*/ 4572 w 0"/>
                  <a:gd name="connsiteY4" fmla="*/ 200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4572" y="2000"/>
                    </a:moveTo>
                    <a:cubicBezTo>
                      <a:pt x="3048" y="1810"/>
                      <a:pt x="1524" y="1715"/>
                      <a:pt x="0" y="1524"/>
                    </a:cubicBezTo>
                    <a:cubicBezTo>
                      <a:pt x="191" y="1048"/>
                      <a:pt x="381" y="476"/>
                      <a:pt x="571" y="0"/>
                    </a:cubicBezTo>
                    <a:cubicBezTo>
                      <a:pt x="1810" y="762"/>
                      <a:pt x="3048" y="1429"/>
                      <a:pt x="4286" y="2191"/>
                    </a:cubicBezTo>
                    <a:lnTo>
                      <a:pt x="4572" y="2000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0" name="Freeform: Shape 95">
                <a:extLst>
                  <a:ext uri="{FF2B5EF4-FFF2-40B4-BE49-F238E27FC236}">
                    <a16:creationId xmlns:a16="http://schemas.microsoft.com/office/drawing/2014/main" xmlns="" id="{DAF17E12-617A-46DE-B01A-7C4DF52AFE26}"/>
                  </a:ext>
                </a:extLst>
              </p:cNvPr>
              <p:cNvSpPr/>
              <p:nvPr/>
            </p:nvSpPr>
            <p:spPr>
              <a:xfrm>
                <a:off x="3278223" y="1725580"/>
                <a:ext cx="7062" cy="7062"/>
              </a:xfrm>
              <a:custGeom>
                <a:avLst/>
                <a:gdLst>
                  <a:gd name="connsiteX0" fmla="*/ 8 w 0"/>
                  <a:gd name="connsiteY0" fmla="*/ 191 h 0"/>
                  <a:gd name="connsiteX1" fmla="*/ 4770 w 0"/>
                  <a:gd name="connsiteY1" fmla="*/ 0 h 0"/>
                  <a:gd name="connsiteX2" fmla="*/ 7151 w 0"/>
                  <a:gd name="connsiteY2" fmla="*/ 4096 h 0"/>
                  <a:gd name="connsiteX3" fmla="*/ 8 w 0"/>
                  <a:gd name="connsiteY3" fmla="*/ 191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8" y="191"/>
                    </a:moveTo>
                    <a:cubicBezTo>
                      <a:pt x="1627" y="95"/>
                      <a:pt x="3151" y="95"/>
                      <a:pt x="4770" y="0"/>
                    </a:cubicBezTo>
                    <a:cubicBezTo>
                      <a:pt x="5437" y="1048"/>
                      <a:pt x="6008" y="2096"/>
                      <a:pt x="7151" y="4096"/>
                    </a:cubicBezTo>
                    <a:cubicBezTo>
                      <a:pt x="3246" y="4858"/>
                      <a:pt x="-183" y="6572"/>
                      <a:pt x="8" y="191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1" name="Freeform: Shape 97">
                <a:extLst>
                  <a:ext uri="{FF2B5EF4-FFF2-40B4-BE49-F238E27FC236}">
                    <a16:creationId xmlns:a16="http://schemas.microsoft.com/office/drawing/2014/main" xmlns="" id="{8145D3E8-868B-4A6F-A42A-76C5795AA9C6}"/>
                  </a:ext>
                </a:extLst>
              </p:cNvPr>
              <p:cNvSpPr/>
              <p:nvPr/>
            </p:nvSpPr>
            <p:spPr>
              <a:xfrm>
                <a:off x="3360220" y="1758004"/>
                <a:ext cx="7062" cy="7062"/>
              </a:xfrm>
              <a:custGeom>
                <a:avLst/>
                <a:gdLst>
                  <a:gd name="connsiteX0" fmla="*/ 0 w 9525"/>
                  <a:gd name="connsiteY0" fmla="*/ 3703 h 0"/>
                  <a:gd name="connsiteX1" fmla="*/ 191 w 9525"/>
                  <a:gd name="connsiteY1" fmla="*/ 1322 h 0"/>
                  <a:gd name="connsiteX2" fmla="*/ 10382 w 9525"/>
                  <a:gd name="connsiteY2" fmla="*/ 5036 h 0"/>
                  <a:gd name="connsiteX3" fmla="*/ 5143 w 9525"/>
                  <a:gd name="connsiteY3" fmla="*/ 7418 h 0"/>
                  <a:gd name="connsiteX4" fmla="*/ 5239 w 9525"/>
                  <a:gd name="connsiteY4" fmla="*/ 7608 h 0"/>
                  <a:gd name="connsiteX5" fmla="*/ 0 w 9525"/>
                  <a:gd name="connsiteY5" fmla="*/ 370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25">
                    <a:moveTo>
                      <a:pt x="0" y="3703"/>
                    </a:moveTo>
                    <a:cubicBezTo>
                      <a:pt x="571" y="2941"/>
                      <a:pt x="667" y="2179"/>
                      <a:pt x="191" y="1322"/>
                    </a:cubicBezTo>
                    <a:cubicBezTo>
                      <a:pt x="5429" y="-2488"/>
                      <a:pt x="7334" y="2941"/>
                      <a:pt x="10382" y="5036"/>
                    </a:cubicBezTo>
                    <a:cubicBezTo>
                      <a:pt x="10192" y="9037"/>
                      <a:pt x="7239" y="7322"/>
                      <a:pt x="5143" y="7418"/>
                    </a:cubicBezTo>
                    <a:lnTo>
                      <a:pt x="5239" y="7608"/>
                    </a:lnTo>
                    <a:cubicBezTo>
                      <a:pt x="3524" y="6370"/>
                      <a:pt x="1810" y="5036"/>
                      <a:pt x="0" y="3703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2" name="Freeform: Shape 98">
                <a:extLst>
                  <a:ext uri="{FF2B5EF4-FFF2-40B4-BE49-F238E27FC236}">
                    <a16:creationId xmlns:a16="http://schemas.microsoft.com/office/drawing/2014/main" xmlns="" id="{CAC813C9-DE14-48D5-B9DB-B0559809D7F5}"/>
                  </a:ext>
                </a:extLst>
              </p:cNvPr>
              <p:cNvSpPr/>
              <p:nvPr/>
            </p:nvSpPr>
            <p:spPr>
              <a:xfrm>
                <a:off x="3492916" y="1496626"/>
                <a:ext cx="7062" cy="7062"/>
              </a:xfrm>
              <a:custGeom>
                <a:avLst/>
                <a:gdLst>
                  <a:gd name="connsiteX0" fmla="*/ 6001 w 0"/>
                  <a:gd name="connsiteY0" fmla="*/ 0 h 0"/>
                  <a:gd name="connsiteX1" fmla="*/ 6096 w 0"/>
                  <a:gd name="connsiteY1" fmla="*/ 1429 h 0"/>
                  <a:gd name="connsiteX2" fmla="*/ 0 w 0"/>
                  <a:gd name="connsiteY2" fmla="*/ 1429 h 0"/>
                  <a:gd name="connsiteX3" fmla="*/ 0 w 0"/>
                  <a:gd name="connsiteY3" fmla="*/ 0 h 0"/>
                  <a:gd name="connsiteX4" fmla="*/ 6001 w 0"/>
                  <a:gd name="connsiteY4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6001" y="0"/>
                    </a:moveTo>
                    <a:cubicBezTo>
                      <a:pt x="6001" y="476"/>
                      <a:pt x="6096" y="952"/>
                      <a:pt x="6096" y="1429"/>
                    </a:cubicBezTo>
                    <a:cubicBezTo>
                      <a:pt x="4096" y="1429"/>
                      <a:pt x="2000" y="1429"/>
                      <a:pt x="0" y="1429"/>
                    </a:cubicBezTo>
                    <a:cubicBezTo>
                      <a:pt x="0" y="952"/>
                      <a:pt x="0" y="476"/>
                      <a:pt x="0" y="0"/>
                    </a:cubicBezTo>
                    <a:cubicBezTo>
                      <a:pt x="2000" y="0"/>
                      <a:pt x="4000" y="0"/>
                      <a:pt x="6001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3" name="Freeform: Shape 99">
                <a:extLst>
                  <a:ext uri="{FF2B5EF4-FFF2-40B4-BE49-F238E27FC236}">
                    <a16:creationId xmlns:a16="http://schemas.microsoft.com/office/drawing/2014/main" xmlns="" id="{E9B7C9FD-4CB7-41D8-A96F-FFCD22CA67B5}"/>
                  </a:ext>
                </a:extLst>
              </p:cNvPr>
              <p:cNvSpPr/>
              <p:nvPr/>
            </p:nvSpPr>
            <p:spPr>
              <a:xfrm>
                <a:off x="3419400" y="2300858"/>
                <a:ext cx="7062" cy="7062"/>
              </a:xfrm>
              <a:custGeom>
                <a:avLst/>
                <a:gdLst>
                  <a:gd name="connsiteX0" fmla="*/ 2095 w 0"/>
                  <a:gd name="connsiteY0" fmla="*/ 2191 h 0"/>
                  <a:gd name="connsiteX1" fmla="*/ 0 w 0"/>
                  <a:gd name="connsiteY1" fmla="*/ 0 h 0"/>
                  <a:gd name="connsiteX2" fmla="*/ 2095 w 0"/>
                  <a:gd name="connsiteY2" fmla="*/ 2191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2095" y="2191"/>
                    </a:moveTo>
                    <a:cubicBezTo>
                      <a:pt x="1429" y="1429"/>
                      <a:pt x="667" y="762"/>
                      <a:pt x="0" y="0"/>
                    </a:cubicBezTo>
                    <a:cubicBezTo>
                      <a:pt x="667" y="667"/>
                      <a:pt x="1429" y="1429"/>
                      <a:pt x="2095" y="2191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4" name="Freeform: Shape 100">
                <a:extLst>
                  <a:ext uri="{FF2B5EF4-FFF2-40B4-BE49-F238E27FC236}">
                    <a16:creationId xmlns:a16="http://schemas.microsoft.com/office/drawing/2014/main" xmlns="" id="{5792ADB2-C79C-4B2E-9861-A318A66D054F}"/>
                  </a:ext>
                </a:extLst>
              </p:cNvPr>
              <p:cNvSpPr/>
              <p:nvPr/>
            </p:nvSpPr>
            <p:spPr>
              <a:xfrm>
                <a:off x="3712265" y="2421549"/>
                <a:ext cx="7062" cy="7062"/>
              </a:xfrm>
              <a:custGeom>
                <a:avLst/>
                <a:gdLst>
                  <a:gd name="connsiteX0" fmla="*/ 0 w 0"/>
                  <a:gd name="connsiteY0" fmla="*/ 7144 h 0"/>
                  <a:gd name="connsiteX1" fmla="*/ 0 w 0"/>
                  <a:gd name="connsiteY1" fmla="*/ 191 h 0"/>
                  <a:gd name="connsiteX2" fmla="*/ 7144 w 0"/>
                  <a:gd name="connsiteY2" fmla="*/ 0 h 0"/>
                  <a:gd name="connsiteX3" fmla="*/ 7144 w 0"/>
                  <a:gd name="connsiteY3" fmla="*/ 7144 h 0"/>
                  <a:gd name="connsiteX4" fmla="*/ 0 w 0"/>
                  <a:gd name="connsiteY4" fmla="*/ 7144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0" y="7144"/>
                    </a:moveTo>
                    <a:cubicBezTo>
                      <a:pt x="0" y="4858"/>
                      <a:pt x="0" y="2476"/>
                      <a:pt x="0" y="191"/>
                    </a:cubicBezTo>
                    <a:cubicBezTo>
                      <a:pt x="2381" y="95"/>
                      <a:pt x="4763" y="95"/>
                      <a:pt x="7144" y="0"/>
                    </a:cubicBezTo>
                    <a:cubicBezTo>
                      <a:pt x="7144" y="2286"/>
                      <a:pt x="7144" y="4572"/>
                      <a:pt x="7144" y="7144"/>
                    </a:cubicBezTo>
                    <a:cubicBezTo>
                      <a:pt x="4572" y="7144"/>
                      <a:pt x="2191" y="7144"/>
                      <a:pt x="0" y="7144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5" name="Freeform: Shape 101">
                <a:extLst>
                  <a:ext uri="{FF2B5EF4-FFF2-40B4-BE49-F238E27FC236}">
                    <a16:creationId xmlns:a16="http://schemas.microsoft.com/office/drawing/2014/main" xmlns="" id="{9471200D-DBCC-4EF1-AFA2-59E1E972A8AD}"/>
                  </a:ext>
                </a:extLst>
              </p:cNvPr>
              <p:cNvSpPr/>
              <p:nvPr/>
            </p:nvSpPr>
            <p:spPr>
              <a:xfrm>
                <a:off x="3660288" y="2494005"/>
                <a:ext cx="7062" cy="7062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572 w 0"/>
                  <a:gd name="connsiteY1" fmla="*/ 191 h 0"/>
                  <a:gd name="connsiteX2" fmla="*/ 0 w 0"/>
                  <a:gd name="connsiteY2" fmla="*/ 5334 h 0"/>
                  <a:gd name="connsiteX3" fmla="*/ 0 w 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cubicBezTo>
                      <a:pt x="857" y="0"/>
                      <a:pt x="1714" y="95"/>
                      <a:pt x="2572" y="191"/>
                    </a:cubicBezTo>
                    <a:cubicBezTo>
                      <a:pt x="2572" y="2286"/>
                      <a:pt x="4191" y="5239"/>
                      <a:pt x="0" y="5334"/>
                    </a:cubicBezTo>
                    <a:cubicBezTo>
                      <a:pt x="0" y="3524"/>
                      <a:pt x="0" y="1715"/>
                      <a:pt x="0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6" name="Freeform: Shape 102">
                <a:extLst>
                  <a:ext uri="{FF2B5EF4-FFF2-40B4-BE49-F238E27FC236}">
                    <a16:creationId xmlns:a16="http://schemas.microsoft.com/office/drawing/2014/main" xmlns="" id="{AA966ABB-DBC6-4A66-8FCE-30FA16976DCC}"/>
                  </a:ext>
                </a:extLst>
              </p:cNvPr>
              <p:cNvSpPr/>
              <p:nvPr/>
            </p:nvSpPr>
            <p:spPr>
              <a:xfrm>
                <a:off x="2502458" y="2455800"/>
                <a:ext cx="7062" cy="7062"/>
              </a:xfrm>
              <a:custGeom>
                <a:avLst/>
                <a:gdLst>
                  <a:gd name="connsiteX0" fmla="*/ 1905 w 0"/>
                  <a:gd name="connsiteY0" fmla="*/ 0 h 0"/>
                  <a:gd name="connsiteX1" fmla="*/ 2000 w 0"/>
                  <a:gd name="connsiteY1" fmla="*/ 2476 h 0"/>
                  <a:gd name="connsiteX2" fmla="*/ 0 w 0"/>
                  <a:gd name="connsiteY2" fmla="*/ 2286 h 0"/>
                  <a:gd name="connsiteX3" fmla="*/ 1905 w 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1905" y="0"/>
                    </a:moveTo>
                    <a:cubicBezTo>
                      <a:pt x="1905" y="857"/>
                      <a:pt x="2000" y="1619"/>
                      <a:pt x="2000" y="2476"/>
                    </a:cubicBezTo>
                    <a:cubicBezTo>
                      <a:pt x="1334" y="2476"/>
                      <a:pt x="667" y="2381"/>
                      <a:pt x="0" y="2286"/>
                    </a:cubicBezTo>
                    <a:cubicBezTo>
                      <a:pt x="667" y="1524"/>
                      <a:pt x="1238" y="762"/>
                      <a:pt x="1905" y="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xmlns="" id="{1A19B770-B47E-4619-BB08-BDAA2650D8F5}"/>
                </a:ext>
              </a:extLst>
            </p:cNvPr>
            <p:cNvSpPr txBox="1"/>
            <p:nvPr/>
          </p:nvSpPr>
          <p:spPr>
            <a:xfrm>
              <a:off x="4732500" y="5245300"/>
              <a:ext cx="1506246" cy="787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Duurzam</a:t>
              </a:r>
              <a:r>
                <a:rPr lang="en-US" sz="1400" b="1">
                  <a:solidFill>
                    <a:schemeClr val="accent1"/>
                  </a:solidFill>
                  <a:latin typeface="+mj-lt"/>
                </a:rPr>
                <a:t>e </a:t>
              </a:r>
              <a:r>
                <a:rPr lang="en-US" sz="1400" b="1" err="1">
                  <a:solidFill>
                    <a:schemeClr val="accent1"/>
                  </a:solidFill>
                  <a:latin typeface="+mj-lt"/>
                </a:rPr>
                <a:t>energie</a:t>
              </a:r>
              <a:r>
                <a:rPr lang="en-US" sz="1400" b="1">
                  <a:solidFill>
                    <a:schemeClr val="accent1"/>
                  </a:solidFill>
                  <a:latin typeface="+mj-lt"/>
                </a:rPr>
                <a:t> &amp;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+mn-ea"/>
                  <a:cs typeface="+mn-cs"/>
                </a:rPr>
                <a:t>2050 </a:t>
              </a: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+mn-ea"/>
                </a:rPr>
                <a:t>Aardgasloos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xmlns="" id="{EF293A64-E954-4C8D-B8CF-3306F9234BA2}"/>
                </a:ext>
              </a:extLst>
            </p:cNvPr>
            <p:cNvSpPr txBox="1"/>
            <p:nvPr/>
          </p:nvSpPr>
          <p:spPr>
            <a:xfrm>
              <a:off x="881855" y="4486849"/>
              <a:ext cx="2110711" cy="787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+mn-ea"/>
                  <a:cs typeface="+mn-cs"/>
                </a:rPr>
                <a:t>Parijs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+mn-ea"/>
                  <a:cs typeface="+mn-cs"/>
                </a:rPr>
                <a:t>Maximale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+mn-ea"/>
                  <a:cs typeface="+mn-cs"/>
                </a:rPr>
                <a:t>temperatuurstijging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xmlns="" id="{1FE9CF17-B2ED-4006-93F3-3ED88151D3DF}"/>
                </a:ext>
              </a:extLst>
            </p:cNvPr>
            <p:cNvSpPr txBox="1"/>
            <p:nvPr/>
          </p:nvSpPr>
          <p:spPr>
            <a:xfrm>
              <a:off x="2668998" y="5156423"/>
              <a:ext cx="2072585" cy="550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+mn-ea"/>
                  <a:cs typeface="+mn-cs"/>
                </a:rPr>
                <a:t>CO</a:t>
              </a:r>
              <a:r>
                <a:rPr kumimoji="0" lang="en-US" sz="1400" b="1" i="0" u="none" strike="noStrike" kern="1200" cap="none" spc="0" normalizeH="0" baseline="-2500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+mn-ea"/>
                  <a:cs typeface="+mn-cs"/>
                </a:rPr>
                <a:t> arm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>
                  <a:solidFill>
                    <a:schemeClr val="accent1"/>
                  </a:solidFill>
                </a:rPr>
                <a:t>&amp; </a:t>
              </a: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+mn-ea"/>
                  <a:cs typeface="+mn-cs"/>
                </a:rPr>
                <a:t>Energieneutraal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xmlns="" id="{983EC1A7-7F1F-4174-831A-EE752BB363DE}"/>
                </a:ext>
              </a:extLst>
            </p:cNvPr>
            <p:cNvSpPr txBox="1"/>
            <p:nvPr/>
          </p:nvSpPr>
          <p:spPr>
            <a:xfrm>
              <a:off x="8734237" y="4826409"/>
              <a:ext cx="1960896" cy="105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Energie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Energiebesparing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: </a:t>
              </a:r>
              <a:r>
                <a:rPr lang="en-US" sz="1400">
                  <a:solidFill>
                    <a:schemeClr val="accent3"/>
                  </a:solidFill>
                  <a:cs typeface="Arial" panose="020B0604020202020204" pitchFamily="34" charset="0"/>
                </a:rPr>
                <a:t>50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Energieopwek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: </a:t>
              </a:r>
              <a:r>
                <a:rPr lang="en-US" sz="1400">
                  <a:solidFill>
                    <a:schemeClr val="accent3"/>
                  </a:solidFill>
                  <a:cs typeface="Arial" panose="020B0604020202020204" pitchFamily="34" charset="0"/>
                </a:rPr>
                <a:t>100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% Duurzaam</a:t>
              </a:r>
              <a:r>
                <a:rPr lang="en-US" sz="1400" noProof="0">
                  <a:solidFill>
                    <a:schemeClr val="accent3"/>
                  </a:solidFill>
                  <a:cs typeface="Arial" panose="020B0604020202020204" pitchFamily="34" charset="0"/>
                </a:rPr>
                <a:t> </a:t>
              </a:r>
              <a:r>
                <a:rPr lang="en-US" sz="1400">
                  <a:solidFill>
                    <a:schemeClr val="accent3"/>
                  </a:solidFill>
                  <a:cs typeface="Arial" panose="020B0604020202020204" pitchFamily="34" charset="0"/>
                </a:rPr>
                <a:t>2050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grpSp>
          <p:nvGrpSpPr>
            <p:cNvPr id="13" name="Group 315">
              <a:extLst>
                <a:ext uri="{FF2B5EF4-FFF2-40B4-BE49-F238E27FC236}">
                  <a16:creationId xmlns:a16="http://schemas.microsoft.com/office/drawing/2014/main" xmlns="" id="{7AEECD13-1FCE-4118-97AA-811E2E225A13}"/>
                </a:ext>
              </a:extLst>
            </p:cNvPr>
            <p:cNvGrpSpPr/>
            <p:nvPr/>
          </p:nvGrpSpPr>
          <p:grpSpPr>
            <a:xfrm>
              <a:off x="6588817" y="2972068"/>
              <a:ext cx="1828968" cy="1828968"/>
              <a:chOff x="7787382" y="1361743"/>
              <a:chExt cx="1667435" cy="1667435"/>
            </a:xfrm>
          </p:grpSpPr>
          <p:sp>
            <p:nvSpPr>
              <p:cNvPr id="33" name="Oval 198">
                <a:extLst>
                  <a:ext uri="{FF2B5EF4-FFF2-40B4-BE49-F238E27FC236}">
                    <a16:creationId xmlns:a16="http://schemas.microsoft.com/office/drawing/2014/main" xmlns="" id="{F7038C76-0EAA-4C73-82B8-5124E9C31A4E}"/>
                  </a:ext>
                </a:extLst>
              </p:cNvPr>
              <p:cNvSpPr/>
              <p:nvPr/>
            </p:nvSpPr>
            <p:spPr>
              <a:xfrm>
                <a:off x="7787382" y="1361743"/>
                <a:ext cx="1667435" cy="1667435"/>
              </a:xfrm>
              <a:prstGeom prst="ellipse">
                <a:avLst/>
              </a:prstGeom>
              <a:solidFill>
                <a:schemeClr val="accent1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grpSp>
            <p:nvGrpSpPr>
              <p:cNvPr id="34" name="Graphic 473">
                <a:extLst>
                  <a:ext uri="{FF2B5EF4-FFF2-40B4-BE49-F238E27FC236}">
                    <a16:creationId xmlns:a16="http://schemas.microsoft.com/office/drawing/2014/main" xmlns="" id="{FBA3773E-4BA6-46DE-A795-C8BF54F5E777}"/>
                  </a:ext>
                </a:extLst>
              </p:cNvPr>
              <p:cNvGrpSpPr/>
              <p:nvPr/>
            </p:nvGrpSpPr>
            <p:grpSpPr>
              <a:xfrm>
                <a:off x="7806591" y="1404423"/>
                <a:ext cx="1612825" cy="1435807"/>
                <a:chOff x="7148884" y="4787900"/>
                <a:chExt cx="1272434" cy="1132776"/>
              </a:xfrm>
              <a:pattFill prst="pct10">
                <a:fgClr>
                  <a:schemeClr val="accent1"/>
                </a:fgClr>
                <a:bgClr>
                  <a:schemeClr val="bg1"/>
                </a:bgClr>
              </a:pattFill>
            </p:grpSpPr>
            <p:sp>
              <p:nvSpPr>
                <p:cNvPr id="35" name="Freeform: Shape 179">
                  <a:extLst>
                    <a:ext uri="{FF2B5EF4-FFF2-40B4-BE49-F238E27FC236}">
                      <a16:creationId xmlns:a16="http://schemas.microsoft.com/office/drawing/2014/main" xmlns="" id="{32CAB848-9066-4D37-BB20-CC43DEED2735}"/>
                    </a:ext>
                  </a:extLst>
                </p:cNvPr>
                <p:cNvSpPr/>
                <p:nvPr/>
              </p:nvSpPr>
              <p:spPr>
                <a:xfrm>
                  <a:off x="8378518" y="5561672"/>
                  <a:ext cx="4232" cy="4232"/>
                </a:xfrm>
                <a:custGeom>
                  <a:avLst/>
                  <a:gdLst>
                    <a:gd name="connsiteX0" fmla="*/ 1834 w 4232"/>
                    <a:gd name="connsiteY0" fmla="*/ 3682 h 4232"/>
                    <a:gd name="connsiteX1" fmla="*/ 3682 w 4232"/>
                    <a:gd name="connsiteY1" fmla="*/ 3682 h 4232"/>
                    <a:gd name="connsiteX2" fmla="*/ 5516 w 4232"/>
                    <a:gd name="connsiteY2" fmla="*/ 5516 h 4232"/>
                    <a:gd name="connsiteX3" fmla="*/ 5516 w 4232"/>
                    <a:gd name="connsiteY3" fmla="*/ 1834 h 4232"/>
                    <a:gd name="connsiteX4" fmla="*/ 1834 w 4232"/>
                    <a:gd name="connsiteY4" fmla="*/ 0 h 4232"/>
                    <a:gd name="connsiteX5" fmla="*/ 0 w 4232"/>
                    <a:gd name="connsiteY5" fmla="*/ 5516 h 4232"/>
                    <a:gd name="connsiteX6" fmla="*/ 3682 w 4232"/>
                    <a:gd name="connsiteY6" fmla="*/ 5516 h 4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232" h="4232">
                      <a:moveTo>
                        <a:pt x="1834" y="3682"/>
                      </a:moveTo>
                      <a:lnTo>
                        <a:pt x="3682" y="3682"/>
                      </a:lnTo>
                      <a:lnTo>
                        <a:pt x="5516" y="5516"/>
                      </a:lnTo>
                      <a:lnTo>
                        <a:pt x="5516" y="1834"/>
                      </a:lnTo>
                      <a:lnTo>
                        <a:pt x="1834" y="0"/>
                      </a:lnTo>
                      <a:lnTo>
                        <a:pt x="0" y="5516"/>
                      </a:lnTo>
                      <a:lnTo>
                        <a:pt x="3682" y="5516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36" name="Freeform: Shape 180">
                  <a:extLst>
                    <a:ext uri="{FF2B5EF4-FFF2-40B4-BE49-F238E27FC236}">
                      <a16:creationId xmlns:a16="http://schemas.microsoft.com/office/drawing/2014/main" xmlns="" id="{B8B20661-6259-41CC-9EC5-21995FA19FE5}"/>
                    </a:ext>
                  </a:extLst>
                </p:cNvPr>
                <p:cNvSpPr/>
                <p:nvPr/>
              </p:nvSpPr>
              <p:spPr>
                <a:xfrm>
                  <a:off x="8306686" y="5553377"/>
                  <a:ext cx="1411" cy="1411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0 w 0"/>
                    <a:gd name="connsiteY1" fmla="*/ 0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37" name="Freeform: Shape 181">
                  <a:extLst>
                    <a:ext uri="{FF2B5EF4-FFF2-40B4-BE49-F238E27FC236}">
                      <a16:creationId xmlns:a16="http://schemas.microsoft.com/office/drawing/2014/main" xmlns="" id="{99F3053D-513E-4A3F-ABA7-611EECD7D2B2}"/>
                    </a:ext>
                  </a:extLst>
                </p:cNvPr>
                <p:cNvSpPr/>
                <p:nvPr/>
              </p:nvSpPr>
              <p:spPr>
                <a:xfrm>
                  <a:off x="8079208" y="5208052"/>
                  <a:ext cx="1411" cy="1411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0 w 0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38" name="Freeform: Shape 182">
                  <a:extLst>
                    <a:ext uri="{FF2B5EF4-FFF2-40B4-BE49-F238E27FC236}">
                      <a16:creationId xmlns:a16="http://schemas.microsoft.com/office/drawing/2014/main" xmlns="" id="{8E046476-66B5-47E1-B5E8-A02110977DBF}"/>
                    </a:ext>
                  </a:extLst>
                </p:cNvPr>
                <p:cNvSpPr/>
                <p:nvPr/>
              </p:nvSpPr>
              <p:spPr>
                <a:xfrm>
                  <a:off x="8075532" y="5105825"/>
                  <a:ext cx="71945" cy="101569"/>
                </a:xfrm>
                <a:custGeom>
                  <a:avLst/>
                  <a:gdLst>
                    <a:gd name="connsiteX0" fmla="*/ 20271 w 71944"/>
                    <a:gd name="connsiteY0" fmla="*/ 98536 h 101568"/>
                    <a:gd name="connsiteX1" fmla="*/ 29469 w 71944"/>
                    <a:gd name="connsiteY1" fmla="*/ 87476 h 101568"/>
                    <a:gd name="connsiteX2" fmla="*/ 45128 w 71944"/>
                    <a:gd name="connsiteY2" fmla="*/ 84711 h 101568"/>
                    <a:gd name="connsiteX3" fmla="*/ 60786 w 71944"/>
                    <a:gd name="connsiteY3" fmla="*/ 73666 h 101568"/>
                    <a:gd name="connsiteX4" fmla="*/ 69081 w 71944"/>
                    <a:gd name="connsiteY4" fmla="*/ 71818 h 101568"/>
                    <a:gd name="connsiteX5" fmla="*/ 72763 w 71944"/>
                    <a:gd name="connsiteY5" fmla="*/ 73666 h 101568"/>
                    <a:gd name="connsiteX6" fmla="*/ 66316 w 71944"/>
                    <a:gd name="connsiteY6" fmla="*/ 65385 h 101568"/>
                    <a:gd name="connsiteX7" fmla="*/ 33165 w 71944"/>
                    <a:gd name="connsiteY7" fmla="*/ 69067 h 101568"/>
                    <a:gd name="connsiteX8" fmla="*/ 22105 w 71944"/>
                    <a:gd name="connsiteY8" fmla="*/ 53408 h 101568"/>
                    <a:gd name="connsiteX9" fmla="*/ 19340 w 71944"/>
                    <a:gd name="connsiteY9" fmla="*/ 53408 h 101568"/>
                    <a:gd name="connsiteX10" fmla="*/ 3696 w 71944"/>
                    <a:gd name="connsiteY10" fmla="*/ 0 h 101568"/>
                    <a:gd name="connsiteX11" fmla="*/ 15659 w 71944"/>
                    <a:gd name="connsiteY11" fmla="*/ 55242 h 101568"/>
                    <a:gd name="connsiteX12" fmla="*/ 11977 w 71944"/>
                    <a:gd name="connsiteY12" fmla="*/ 61689 h 101568"/>
                    <a:gd name="connsiteX13" fmla="*/ 11977 w 71944"/>
                    <a:gd name="connsiteY13" fmla="*/ 81029 h 101568"/>
                    <a:gd name="connsiteX14" fmla="*/ 10143 w 71944"/>
                    <a:gd name="connsiteY14" fmla="*/ 75514 h 101568"/>
                    <a:gd name="connsiteX15" fmla="*/ 0 w 71944"/>
                    <a:gd name="connsiteY15" fmla="*/ 94854 h 101568"/>
                    <a:gd name="connsiteX16" fmla="*/ 3696 w 71944"/>
                    <a:gd name="connsiteY16" fmla="*/ 102218 h 101568"/>
                    <a:gd name="connsiteX17" fmla="*/ 10143 w 71944"/>
                    <a:gd name="connsiteY17" fmla="*/ 98536 h 101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1944" h="101568">
                      <a:moveTo>
                        <a:pt x="20271" y="98536"/>
                      </a:moveTo>
                      <a:lnTo>
                        <a:pt x="29469" y="87476"/>
                      </a:lnTo>
                      <a:lnTo>
                        <a:pt x="45128" y="84711"/>
                      </a:lnTo>
                      <a:lnTo>
                        <a:pt x="60786" y="73666"/>
                      </a:lnTo>
                      <a:lnTo>
                        <a:pt x="69081" y="71818"/>
                      </a:lnTo>
                      <a:lnTo>
                        <a:pt x="72763" y="73666"/>
                      </a:lnTo>
                      <a:lnTo>
                        <a:pt x="66316" y="65385"/>
                      </a:lnTo>
                      <a:lnTo>
                        <a:pt x="33165" y="69067"/>
                      </a:lnTo>
                      <a:lnTo>
                        <a:pt x="22105" y="53408"/>
                      </a:lnTo>
                      <a:lnTo>
                        <a:pt x="19340" y="53408"/>
                      </a:lnTo>
                      <a:lnTo>
                        <a:pt x="3696" y="0"/>
                      </a:lnTo>
                      <a:lnTo>
                        <a:pt x="15659" y="55242"/>
                      </a:lnTo>
                      <a:lnTo>
                        <a:pt x="11977" y="61689"/>
                      </a:lnTo>
                      <a:lnTo>
                        <a:pt x="11977" y="81029"/>
                      </a:lnTo>
                      <a:lnTo>
                        <a:pt x="10143" y="75514"/>
                      </a:lnTo>
                      <a:lnTo>
                        <a:pt x="0" y="94854"/>
                      </a:lnTo>
                      <a:lnTo>
                        <a:pt x="3696" y="102218"/>
                      </a:lnTo>
                      <a:lnTo>
                        <a:pt x="10143" y="98536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39" name="Freeform: Shape 183">
                  <a:extLst>
                    <a:ext uri="{FF2B5EF4-FFF2-40B4-BE49-F238E27FC236}">
                      <a16:creationId xmlns:a16="http://schemas.microsoft.com/office/drawing/2014/main" xmlns="" id="{538B9551-EB17-4A85-B849-8AE60674F6EC}"/>
                    </a:ext>
                  </a:extLst>
                </p:cNvPr>
                <p:cNvSpPr/>
                <p:nvPr/>
              </p:nvSpPr>
              <p:spPr>
                <a:xfrm>
                  <a:off x="7149110" y="4788097"/>
                  <a:ext cx="1271023" cy="1131365"/>
                </a:xfrm>
                <a:custGeom>
                  <a:avLst/>
                  <a:gdLst>
                    <a:gd name="connsiteX0" fmla="*/ 815924 w 1271023"/>
                    <a:gd name="connsiteY0" fmla="*/ 789219 h 1131365"/>
                    <a:gd name="connsiteX1" fmla="*/ 815924 w 1271023"/>
                    <a:gd name="connsiteY1" fmla="*/ 837112 h 1131365"/>
                    <a:gd name="connsiteX2" fmla="*/ 819605 w 1271023"/>
                    <a:gd name="connsiteY2" fmla="*/ 840793 h 1131365"/>
                    <a:gd name="connsiteX3" fmla="*/ 827900 w 1271023"/>
                    <a:gd name="connsiteY3" fmla="*/ 823301 h 1131365"/>
                    <a:gd name="connsiteX4" fmla="*/ 833430 w 1271023"/>
                    <a:gd name="connsiteY4" fmla="*/ 828831 h 1131365"/>
                    <a:gd name="connsiteX5" fmla="*/ 847241 w 1271023"/>
                    <a:gd name="connsiteY5" fmla="*/ 838960 h 1131365"/>
                    <a:gd name="connsiteX6" fmla="*/ 859217 w 1271023"/>
                    <a:gd name="connsiteY6" fmla="*/ 825149 h 1131365"/>
                    <a:gd name="connsiteX7" fmla="*/ 862899 w 1271023"/>
                    <a:gd name="connsiteY7" fmla="*/ 828831 h 1131365"/>
                    <a:gd name="connsiteX8" fmla="*/ 874876 w 1271023"/>
                    <a:gd name="connsiteY8" fmla="*/ 821467 h 1131365"/>
                    <a:gd name="connsiteX9" fmla="*/ 884186 w 1271023"/>
                    <a:gd name="connsiteY9" fmla="*/ 831568 h 1131365"/>
                    <a:gd name="connsiteX10" fmla="*/ 881323 w 1271023"/>
                    <a:gd name="connsiteY10" fmla="*/ 848171 h 1131365"/>
                    <a:gd name="connsiteX11" fmla="*/ 881323 w 1271023"/>
                    <a:gd name="connsiteY11" fmla="*/ 848171 h 1131365"/>
                    <a:gd name="connsiteX12" fmla="*/ 881323 w 1271023"/>
                    <a:gd name="connsiteY12" fmla="*/ 848171 h 1131365"/>
                    <a:gd name="connsiteX13" fmla="*/ 879475 w 1271023"/>
                    <a:gd name="connsiteY13" fmla="*/ 829748 h 1131365"/>
                    <a:gd name="connsiteX14" fmla="*/ 873945 w 1271023"/>
                    <a:gd name="connsiteY14" fmla="*/ 829748 h 1131365"/>
                    <a:gd name="connsiteX15" fmla="*/ 860134 w 1271023"/>
                    <a:gd name="connsiteY15" fmla="*/ 838043 h 1131365"/>
                    <a:gd name="connsiteX16" fmla="*/ 856453 w 1271023"/>
                    <a:gd name="connsiteY16" fmla="*/ 850019 h 1131365"/>
                    <a:gd name="connsiteX17" fmla="*/ 846324 w 1271023"/>
                    <a:gd name="connsiteY17" fmla="*/ 847254 h 1131365"/>
                    <a:gd name="connsiteX18" fmla="*/ 832513 w 1271023"/>
                    <a:gd name="connsiteY18" fmla="*/ 853701 h 1131365"/>
                    <a:gd name="connsiteX19" fmla="*/ 826983 w 1271023"/>
                    <a:gd name="connsiteY19" fmla="*/ 862913 h 1131365"/>
                    <a:gd name="connsiteX20" fmla="*/ 818689 w 1271023"/>
                    <a:gd name="connsiteY20" fmla="*/ 859231 h 1131365"/>
                    <a:gd name="connsiteX21" fmla="*/ 815007 w 1271023"/>
                    <a:gd name="connsiteY21" fmla="*/ 861079 h 1131365"/>
                    <a:gd name="connsiteX22" fmla="*/ 824218 w 1271023"/>
                    <a:gd name="connsiteY22" fmla="*/ 873056 h 1131365"/>
                    <a:gd name="connsiteX23" fmla="*/ 822370 w 1271023"/>
                    <a:gd name="connsiteY23" fmla="*/ 881351 h 1131365"/>
                    <a:gd name="connsiteX24" fmla="*/ 830665 w 1271023"/>
                    <a:gd name="connsiteY24" fmla="*/ 892396 h 1131365"/>
                    <a:gd name="connsiteX25" fmla="*/ 828817 w 1271023"/>
                    <a:gd name="connsiteY25" fmla="*/ 906207 h 1131365"/>
                    <a:gd name="connsiteX26" fmla="*/ 836181 w 1271023"/>
                    <a:gd name="connsiteY26" fmla="*/ 910806 h 1131365"/>
                    <a:gd name="connsiteX27" fmla="*/ 842628 w 1271023"/>
                    <a:gd name="connsiteY27" fmla="*/ 902511 h 1131365"/>
                    <a:gd name="connsiteX28" fmla="*/ 846310 w 1271023"/>
                    <a:gd name="connsiteY28" fmla="*/ 902511 h 1131365"/>
                    <a:gd name="connsiteX29" fmla="*/ 853673 w 1271023"/>
                    <a:gd name="connsiteY29" fmla="*/ 921851 h 1131365"/>
                    <a:gd name="connsiteX30" fmla="*/ 851825 w 1271023"/>
                    <a:gd name="connsiteY30" fmla="*/ 935662 h 1131365"/>
                    <a:gd name="connsiteX31" fmla="*/ 870249 w 1271023"/>
                    <a:gd name="connsiteY31" fmla="*/ 956836 h 1131365"/>
                    <a:gd name="connsiteX32" fmla="*/ 844462 w 1271023"/>
                    <a:gd name="connsiteY32" fmla="*/ 966965 h 1131365"/>
                    <a:gd name="connsiteX33" fmla="*/ 842614 w 1271023"/>
                    <a:gd name="connsiteY33" fmla="*/ 970647 h 1131365"/>
                    <a:gd name="connsiteX34" fmla="*/ 846296 w 1271023"/>
                    <a:gd name="connsiteY34" fmla="*/ 972495 h 1131365"/>
                    <a:gd name="connsiteX35" fmla="*/ 840357 w 1271023"/>
                    <a:gd name="connsiteY35" fmla="*/ 981833 h 1131365"/>
                    <a:gd name="connsiteX36" fmla="*/ 846296 w 1271023"/>
                    <a:gd name="connsiteY36" fmla="*/ 984471 h 1131365"/>
                    <a:gd name="connsiteX37" fmla="*/ 838001 w 1271023"/>
                    <a:gd name="connsiteY37" fmla="*/ 984471 h 1131365"/>
                    <a:gd name="connsiteX38" fmla="*/ 836153 w 1271023"/>
                    <a:gd name="connsiteY38" fmla="*/ 1001964 h 1131365"/>
                    <a:gd name="connsiteX39" fmla="*/ 838001 w 1271023"/>
                    <a:gd name="connsiteY39" fmla="*/ 1004729 h 1131365"/>
                    <a:gd name="connsiteX40" fmla="*/ 834319 w 1271023"/>
                    <a:gd name="connsiteY40" fmla="*/ 1008410 h 1131365"/>
                    <a:gd name="connsiteX41" fmla="*/ 838001 w 1271023"/>
                    <a:gd name="connsiteY41" fmla="*/ 1010258 h 1131365"/>
                    <a:gd name="connsiteX42" fmla="*/ 832471 w 1271023"/>
                    <a:gd name="connsiteY42" fmla="*/ 1010258 h 1131365"/>
                    <a:gd name="connsiteX43" fmla="*/ 832471 w 1271023"/>
                    <a:gd name="connsiteY43" fmla="*/ 1020387 h 1131365"/>
                    <a:gd name="connsiteX44" fmla="*/ 836153 w 1271023"/>
                    <a:gd name="connsiteY44" fmla="*/ 1022235 h 1131365"/>
                    <a:gd name="connsiteX45" fmla="*/ 834305 w 1271023"/>
                    <a:gd name="connsiteY45" fmla="*/ 1033281 h 1131365"/>
                    <a:gd name="connsiteX46" fmla="*/ 839835 w 1271023"/>
                    <a:gd name="connsiteY46" fmla="*/ 1033281 h 1131365"/>
                    <a:gd name="connsiteX47" fmla="*/ 837987 w 1271023"/>
                    <a:gd name="connsiteY47" fmla="*/ 1039728 h 1131365"/>
                    <a:gd name="connsiteX48" fmla="*/ 820494 w 1271023"/>
                    <a:gd name="connsiteY48" fmla="*/ 1036046 h 1131365"/>
                    <a:gd name="connsiteX49" fmla="*/ 820494 w 1271023"/>
                    <a:gd name="connsiteY49" fmla="*/ 1037894 h 1131365"/>
                    <a:gd name="connsiteX50" fmla="*/ 816812 w 1271023"/>
                    <a:gd name="connsiteY50" fmla="*/ 1036046 h 1131365"/>
                    <a:gd name="connsiteX51" fmla="*/ 816812 w 1271023"/>
                    <a:gd name="connsiteY51" fmla="*/ 1039728 h 1131365"/>
                    <a:gd name="connsiteX52" fmla="*/ 814964 w 1271023"/>
                    <a:gd name="connsiteY52" fmla="*/ 1039728 h 1131365"/>
                    <a:gd name="connsiteX53" fmla="*/ 816812 w 1271023"/>
                    <a:gd name="connsiteY53" fmla="*/ 1041576 h 1131365"/>
                    <a:gd name="connsiteX54" fmla="*/ 822342 w 1271023"/>
                    <a:gd name="connsiteY54" fmla="*/ 1041576 h 1131365"/>
                    <a:gd name="connsiteX55" fmla="*/ 830637 w 1271023"/>
                    <a:gd name="connsiteY55" fmla="*/ 1049870 h 1131365"/>
                    <a:gd name="connsiteX56" fmla="*/ 839849 w 1271023"/>
                    <a:gd name="connsiteY56" fmla="*/ 1051718 h 1131365"/>
                    <a:gd name="connsiteX57" fmla="*/ 840766 w 1271023"/>
                    <a:gd name="connsiteY57" fmla="*/ 1059082 h 1131365"/>
                    <a:gd name="connsiteX58" fmla="*/ 832471 w 1271023"/>
                    <a:gd name="connsiteY58" fmla="*/ 1086703 h 1131365"/>
                    <a:gd name="connsiteX59" fmla="*/ 846282 w 1271023"/>
                    <a:gd name="connsiteY59" fmla="*/ 1088551 h 1131365"/>
                    <a:gd name="connsiteX60" fmla="*/ 853645 w 1271023"/>
                    <a:gd name="connsiteY60" fmla="*/ 1132748 h 1131365"/>
                    <a:gd name="connsiteX61" fmla="*/ 907985 w 1271023"/>
                    <a:gd name="connsiteY61" fmla="*/ 1111574 h 1131365"/>
                    <a:gd name="connsiteX62" fmla="*/ 973370 w 1271023"/>
                    <a:gd name="connsiteY62" fmla="*/ 1094998 h 1131365"/>
                    <a:gd name="connsiteX63" fmla="*/ 1079270 w 1271023"/>
                    <a:gd name="connsiteY63" fmla="*/ 1102362 h 1131365"/>
                    <a:gd name="connsiteX64" fmla="*/ 1116102 w 1271023"/>
                    <a:gd name="connsiteY64" fmla="*/ 1030530 h 1131365"/>
                    <a:gd name="connsiteX65" fmla="*/ 1119784 w 1271023"/>
                    <a:gd name="connsiteY65" fmla="*/ 1014871 h 1131365"/>
                    <a:gd name="connsiteX66" fmla="*/ 1125314 w 1271023"/>
                    <a:gd name="connsiteY66" fmla="*/ 980803 h 1131365"/>
                    <a:gd name="connsiteX67" fmla="*/ 1125314 w 1271023"/>
                    <a:gd name="connsiteY67" fmla="*/ 980803 h 1131365"/>
                    <a:gd name="connsiteX68" fmla="*/ 1158465 w 1271023"/>
                    <a:gd name="connsiteY68" fmla="*/ 910820 h 1131365"/>
                    <a:gd name="connsiteX69" fmla="*/ 1191616 w 1271023"/>
                    <a:gd name="connsiteY69" fmla="*/ 841753 h 1131365"/>
                    <a:gd name="connsiteX70" fmla="*/ 1255153 w 1271023"/>
                    <a:gd name="connsiteY70" fmla="*/ 851881 h 1131365"/>
                    <a:gd name="connsiteX71" fmla="*/ 1239495 w 1271023"/>
                    <a:gd name="connsiteY71" fmla="*/ 828859 h 1131365"/>
                    <a:gd name="connsiteX72" fmla="*/ 1237647 w 1271023"/>
                    <a:gd name="connsiteY72" fmla="*/ 820564 h 1131365"/>
                    <a:gd name="connsiteX73" fmla="*/ 1241329 w 1271023"/>
                    <a:gd name="connsiteY73" fmla="*/ 812270 h 1131365"/>
                    <a:gd name="connsiteX74" fmla="*/ 1245010 w 1271023"/>
                    <a:gd name="connsiteY74" fmla="*/ 808588 h 1131365"/>
                    <a:gd name="connsiteX75" fmla="*/ 1250540 w 1271023"/>
                    <a:gd name="connsiteY75" fmla="*/ 808588 h 1131365"/>
                    <a:gd name="connsiteX76" fmla="*/ 1252388 w 1271023"/>
                    <a:gd name="connsiteY76" fmla="*/ 801224 h 1131365"/>
                    <a:gd name="connsiteX77" fmla="*/ 1256070 w 1271023"/>
                    <a:gd name="connsiteY77" fmla="*/ 797542 h 1131365"/>
                    <a:gd name="connsiteX78" fmla="*/ 1260669 w 1271023"/>
                    <a:gd name="connsiteY78" fmla="*/ 795694 h 1131365"/>
                    <a:gd name="connsiteX79" fmla="*/ 1268033 w 1271023"/>
                    <a:gd name="connsiteY79" fmla="*/ 790164 h 1131365"/>
                    <a:gd name="connsiteX80" fmla="*/ 1271715 w 1271023"/>
                    <a:gd name="connsiteY80" fmla="*/ 793846 h 1131365"/>
                    <a:gd name="connsiteX81" fmla="*/ 1268033 w 1271023"/>
                    <a:gd name="connsiteY81" fmla="*/ 788316 h 1131365"/>
                    <a:gd name="connsiteX82" fmla="*/ 1259738 w 1271023"/>
                    <a:gd name="connsiteY82" fmla="*/ 780952 h 1131365"/>
                    <a:gd name="connsiteX83" fmla="*/ 1259738 w 1271023"/>
                    <a:gd name="connsiteY83" fmla="*/ 788316 h 1131365"/>
                    <a:gd name="connsiteX84" fmla="*/ 1251443 w 1271023"/>
                    <a:gd name="connsiteY84" fmla="*/ 788316 h 1131365"/>
                    <a:gd name="connsiteX85" fmla="*/ 1244079 w 1271023"/>
                    <a:gd name="connsiteY85" fmla="*/ 800293 h 1131365"/>
                    <a:gd name="connsiteX86" fmla="*/ 1235785 w 1271023"/>
                    <a:gd name="connsiteY86" fmla="*/ 803975 h 1131365"/>
                    <a:gd name="connsiteX87" fmla="*/ 1228421 w 1271023"/>
                    <a:gd name="connsiteY87" fmla="*/ 800293 h 1131365"/>
                    <a:gd name="connsiteX88" fmla="*/ 1208163 w 1271023"/>
                    <a:gd name="connsiteY88" fmla="*/ 782800 h 1131365"/>
                    <a:gd name="connsiteX89" fmla="*/ 1192505 w 1271023"/>
                    <a:gd name="connsiteY89" fmla="*/ 777271 h 1131365"/>
                    <a:gd name="connsiteX90" fmla="*/ 1185141 w 1271023"/>
                    <a:gd name="connsiteY90" fmla="*/ 779119 h 1131365"/>
                    <a:gd name="connsiteX91" fmla="*/ 1179611 w 1271023"/>
                    <a:gd name="connsiteY91" fmla="*/ 775437 h 1131365"/>
                    <a:gd name="connsiteX92" fmla="*/ 1174081 w 1271023"/>
                    <a:gd name="connsiteY92" fmla="*/ 769907 h 1131365"/>
                    <a:gd name="connsiteX93" fmla="*/ 1174081 w 1271023"/>
                    <a:gd name="connsiteY93" fmla="*/ 771755 h 1131365"/>
                    <a:gd name="connsiteX94" fmla="*/ 1172233 w 1271023"/>
                    <a:gd name="connsiteY94" fmla="*/ 763460 h 1131365"/>
                    <a:gd name="connsiteX95" fmla="*/ 1168552 w 1271023"/>
                    <a:gd name="connsiteY95" fmla="*/ 759778 h 1131365"/>
                    <a:gd name="connsiteX96" fmla="*/ 1168552 w 1271023"/>
                    <a:gd name="connsiteY96" fmla="*/ 751483 h 1131365"/>
                    <a:gd name="connsiteX97" fmla="*/ 1164870 w 1271023"/>
                    <a:gd name="connsiteY97" fmla="*/ 758847 h 1131365"/>
                    <a:gd name="connsiteX98" fmla="*/ 1170400 w 1271023"/>
                    <a:gd name="connsiteY98" fmla="*/ 770824 h 1131365"/>
                    <a:gd name="connsiteX99" fmla="*/ 1163036 w 1271023"/>
                    <a:gd name="connsiteY99" fmla="*/ 767142 h 1131365"/>
                    <a:gd name="connsiteX100" fmla="*/ 1164884 w 1271023"/>
                    <a:gd name="connsiteY100" fmla="*/ 763460 h 1131365"/>
                    <a:gd name="connsiteX101" fmla="*/ 1161202 w 1271023"/>
                    <a:gd name="connsiteY101" fmla="*/ 767142 h 1131365"/>
                    <a:gd name="connsiteX102" fmla="*/ 1161202 w 1271023"/>
                    <a:gd name="connsiteY102" fmla="*/ 771741 h 1131365"/>
                    <a:gd name="connsiteX103" fmla="*/ 1159199 w 1271023"/>
                    <a:gd name="connsiteY103" fmla="*/ 771741 h 1131365"/>
                    <a:gd name="connsiteX104" fmla="*/ 1161202 w 1271023"/>
                    <a:gd name="connsiteY104" fmla="*/ 768976 h 1131365"/>
                    <a:gd name="connsiteX105" fmla="*/ 1157520 w 1271023"/>
                    <a:gd name="connsiteY105" fmla="*/ 765294 h 1131365"/>
                    <a:gd name="connsiteX106" fmla="*/ 1137263 w 1271023"/>
                    <a:gd name="connsiteY106" fmla="*/ 764377 h 1131365"/>
                    <a:gd name="connsiteX107" fmla="*/ 1137263 w 1271023"/>
                    <a:gd name="connsiteY107" fmla="*/ 764377 h 1131365"/>
                    <a:gd name="connsiteX108" fmla="*/ 1118839 w 1271023"/>
                    <a:gd name="connsiteY108" fmla="*/ 767142 h 1131365"/>
                    <a:gd name="connsiteX109" fmla="*/ 1111475 w 1271023"/>
                    <a:gd name="connsiteY109" fmla="*/ 770824 h 1131365"/>
                    <a:gd name="connsiteX110" fmla="*/ 1085688 w 1271023"/>
                    <a:gd name="connsiteY110" fmla="*/ 770824 h 1131365"/>
                    <a:gd name="connsiteX111" fmla="*/ 1080158 w 1271023"/>
                    <a:gd name="connsiteY111" fmla="*/ 774506 h 1131365"/>
                    <a:gd name="connsiteX112" fmla="*/ 1070030 w 1271023"/>
                    <a:gd name="connsiteY112" fmla="*/ 776354 h 1131365"/>
                    <a:gd name="connsiteX113" fmla="*/ 1064500 w 1271023"/>
                    <a:gd name="connsiteY113" fmla="*/ 781884 h 1131365"/>
                    <a:gd name="connsiteX114" fmla="*/ 1045159 w 1271023"/>
                    <a:gd name="connsiteY114" fmla="*/ 783732 h 1131365"/>
                    <a:gd name="connsiteX115" fmla="*/ 1033183 w 1271023"/>
                    <a:gd name="connsiteY115" fmla="*/ 778202 h 1131365"/>
                    <a:gd name="connsiteX116" fmla="*/ 1019372 w 1271023"/>
                    <a:gd name="connsiteY116" fmla="*/ 764391 h 1131365"/>
                    <a:gd name="connsiteX117" fmla="*/ 1015690 w 1271023"/>
                    <a:gd name="connsiteY117" fmla="*/ 766239 h 1131365"/>
                    <a:gd name="connsiteX118" fmla="*/ 1017538 w 1271023"/>
                    <a:gd name="connsiteY118" fmla="*/ 769921 h 1131365"/>
                    <a:gd name="connsiteX119" fmla="*/ 1019386 w 1271023"/>
                    <a:gd name="connsiteY119" fmla="*/ 766239 h 1131365"/>
                    <a:gd name="connsiteX120" fmla="*/ 1021234 w 1271023"/>
                    <a:gd name="connsiteY120" fmla="*/ 769921 h 1131365"/>
                    <a:gd name="connsiteX121" fmla="*/ 1017552 w 1271023"/>
                    <a:gd name="connsiteY121" fmla="*/ 771769 h 1131365"/>
                    <a:gd name="connsiteX122" fmla="*/ 1015704 w 1271023"/>
                    <a:gd name="connsiteY122" fmla="*/ 768087 h 1131365"/>
                    <a:gd name="connsiteX123" fmla="*/ 1010174 w 1271023"/>
                    <a:gd name="connsiteY123" fmla="*/ 771769 h 1131365"/>
                    <a:gd name="connsiteX124" fmla="*/ 1006493 w 1271023"/>
                    <a:gd name="connsiteY124" fmla="*/ 768087 h 1131365"/>
                    <a:gd name="connsiteX125" fmla="*/ 1004645 w 1271023"/>
                    <a:gd name="connsiteY125" fmla="*/ 766239 h 1131365"/>
                    <a:gd name="connsiteX126" fmla="*/ 1010174 w 1271023"/>
                    <a:gd name="connsiteY126" fmla="*/ 762557 h 1131365"/>
                    <a:gd name="connsiteX127" fmla="*/ 1017538 w 1271023"/>
                    <a:gd name="connsiteY127" fmla="*/ 762557 h 1131365"/>
                    <a:gd name="connsiteX128" fmla="*/ 1000046 w 1271023"/>
                    <a:gd name="connsiteY128" fmla="*/ 739535 h 1131365"/>
                    <a:gd name="connsiteX129" fmla="*/ 1001894 w 1271023"/>
                    <a:gd name="connsiteY129" fmla="*/ 737687 h 1131365"/>
                    <a:gd name="connsiteX130" fmla="*/ 996364 w 1271023"/>
                    <a:gd name="connsiteY130" fmla="*/ 729392 h 1131365"/>
                    <a:gd name="connsiteX131" fmla="*/ 989000 w 1271023"/>
                    <a:gd name="connsiteY131" fmla="*/ 723862 h 1131365"/>
                    <a:gd name="connsiteX132" fmla="*/ 981636 w 1271023"/>
                    <a:gd name="connsiteY132" fmla="*/ 729392 h 1131365"/>
                    <a:gd name="connsiteX133" fmla="*/ 974273 w 1271023"/>
                    <a:gd name="connsiteY133" fmla="*/ 719263 h 1131365"/>
                    <a:gd name="connsiteX134" fmla="*/ 953098 w 1271023"/>
                    <a:gd name="connsiteY134" fmla="*/ 717415 h 1131365"/>
                    <a:gd name="connsiteX135" fmla="*/ 949416 w 1271023"/>
                    <a:gd name="connsiteY135" fmla="*/ 711886 h 1131365"/>
                    <a:gd name="connsiteX136" fmla="*/ 945734 w 1271023"/>
                    <a:gd name="connsiteY136" fmla="*/ 713734 h 1131365"/>
                    <a:gd name="connsiteX137" fmla="*/ 926394 w 1271023"/>
                    <a:gd name="connsiteY137" fmla="*/ 694393 h 1131365"/>
                    <a:gd name="connsiteX138" fmla="*/ 900607 w 1271023"/>
                    <a:gd name="connsiteY138" fmla="*/ 692545 h 1131365"/>
                    <a:gd name="connsiteX139" fmla="*/ 889801 w 1271023"/>
                    <a:gd name="connsiteY139" fmla="*/ 697525 h 1131365"/>
                    <a:gd name="connsiteX140" fmla="*/ 889223 w 1271023"/>
                    <a:gd name="connsiteY140" fmla="*/ 686507 h 1131365"/>
                    <a:gd name="connsiteX141" fmla="*/ 888630 w 1271023"/>
                    <a:gd name="connsiteY141" fmla="*/ 705439 h 1131365"/>
                    <a:gd name="connsiteX142" fmla="*/ 890478 w 1271023"/>
                    <a:gd name="connsiteY142" fmla="*/ 709121 h 1131365"/>
                    <a:gd name="connsiteX143" fmla="*/ 888630 w 1271023"/>
                    <a:gd name="connsiteY143" fmla="*/ 717415 h 1131365"/>
                    <a:gd name="connsiteX144" fmla="*/ 886782 w 1271023"/>
                    <a:gd name="connsiteY144" fmla="*/ 699923 h 1131365"/>
                    <a:gd name="connsiteX145" fmla="*/ 886782 w 1271023"/>
                    <a:gd name="connsiteY145" fmla="*/ 699923 h 1131365"/>
                    <a:gd name="connsiteX146" fmla="*/ 888630 w 1271023"/>
                    <a:gd name="connsiteY146" fmla="*/ 683347 h 1131365"/>
                    <a:gd name="connsiteX147" fmla="*/ 885752 w 1271023"/>
                    <a:gd name="connsiteY147" fmla="*/ 695141 h 1131365"/>
                    <a:gd name="connsiteX148" fmla="*/ 884948 w 1271023"/>
                    <a:gd name="connsiteY148" fmla="*/ 697158 h 1131365"/>
                    <a:gd name="connsiteX149" fmla="*/ 867456 w 1271023"/>
                    <a:gd name="connsiteY149" fmla="*/ 693476 h 1131365"/>
                    <a:gd name="connsiteX150" fmla="*/ 849963 w 1271023"/>
                    <a:gd name="connsiteY150" fmla="*/ 700840 h 1131365"/>
                    <a:gd name="connsiteX151" fmla="*/ 842600 w 1271023"/>
                    <a:gd name="connsiteY151" fmla="*/ 695310 h 1131365"/>
                    <a:gd name="connsiteX152" fmla="*/ 832471 w 1271023"/>
                    <a:gd name="connsiteY152" fmla="*/ 693462 h 1131365"/>
                    <a:gd name="connsiteX153" fmla="*/ 839835 w 1271023"/>
                    <a:gd name="connsiteY153" fmla="*/ 695310 h 1131365"/>
                    <a:gd name="connsiteX154" fmla="*/ 839835 w 1271023"/>
                    <a:gd name="connsiteY154" fmla="*/ 702674 h 1131365"/>
                    <a:gd name="connsiteX155" fmla="*/ 836153 w 1271023"/>
                    <a:gd name="connsiteY155" fmla="*/ 706356 h 1131365"/>
                    <a:gd name="connsiteX156" fmla="*/ 828789 w 1271023"/>
                    <a:gd name="connsiteY156" fmla="*/ 704508 h 1131365"/>
                    <a:gd name="connsiteX157" fmla="*/ 825107 w 1271023"/>
                    <a:gd name="connsiteY157" fmla="*/ 698978 h 1131365"/>
                    <a:gd name="connsiteX158" fmla="*/ 826955 w 1271023"/>
                    <a:gd name="connsiteY158" fmla="*/ 697130 h 1131365"/>
                    <a:gd name="connsiteX159" fmla="*/ 823273 w 1271023"/>
                    <a:gd name="connsiteY159" fmla="*/ 693448 h 1131365"/>
                    <a:gd name="connsiteX160" fmla="*/ 835250 w 1271023"/>
                    <a:gd name="connsiteY160" fmla="*/ 688849 h 1131365"/>
                    <a:gd name="connsiteX161" fmla="*/ 837098 w 1271023"/>
                    <a:gd name="connsiteY161" fmla="*/ 680554 h 1131365"/>
                    <a:gd name="connsiteX162" fmla="*/ 825121 w 1271023"/>
                    <a:gd name="connsiteY162" fmla="*/ 668578 h 1131365"/>
                    <a:gd name="connsiteX163" fmla="*/ 813145 w 1271023"/>
                    <a:gd name="connsiteY163" fmla="*/ 672260 h 1131365"/>
                    <a:gd name="connsiteX164" fmla="*/ 809463 w 1271023"/>
                    <a:gd name="connsiteY164" fmla="*/ 675941 h 1131365"/>
                    <a:gd name="connsiteX165" fmla="*/ 805781 w 1271023"/>
                    <a:gd name="connsiteY165" fmla="*/ 672260 h 1131365"/>
                    <a:gd name="connsiteX166" fmla="*/ 799334 w 1271023"/>
                    <a:gd name="connsiteY166" fmla="*/ 667661 h 1131365"/>
                    <a:gd name="connsiteX167" fmla="*/ 799334 w 1271023"/>
                    <a:gd name="connsiteY167" fmla="*/ 663979 h 1131365"/>
                    <a:gd name="connsiteX168" fmla="*/ 806698 w 1271023"/>
                    <a:gd name="connsiteY168" fmla="*/ 658449 h 1131365"/>
                    <a:gd name="connsiteX169" fmla="*/ 804850 w 1271023"/>
                    <a:gd name="connsiteY169" fmla="*/ 656601 h 1131365"/>
                    <a:gd name="connsiteX170" fmla="*/ 794721 w 1271023"/>
                    <a:gd name="connsiteY170" fmla="*/ 662131 h 1131365"/>
                    <a:gd name="connsiteX171" fmla="*/ 767100 w 1271023"/>
                    <a:gd name="connsiteY171" fmla="*/ 639109 h 1131365"/>
                    <a:gd name="connsiteX172" fmla="*/ 758805 w 1271023"/>
                    <a:gd name="connsiteY172" fmla="*/ 644638 h 1131365"/>
                    <a:gd name="connsiteX173" fmla="*/ 766169 w 1271023"/>
                    <a:gd name="connsiteY173" fmla="*/ 652002 h 1131365"/>
                    <a:gd name="connsiteX174" fmla="*/ 760639 w 1271023"/>
                    <a:gd name="connsiteY174" fmla="*/ 648320 h 1131365"/>
                    <a:gd name="connsiteX175" fmla="*/ 743147 w 1271023"/>
                    <a:gd name="connsiteY175" fmla="*/ 653201 h 1131365"/>
                    <a:gd name="connsiteX176" fmla="*/ 743147 w 1271023"/>
                    <a:gd name="connsiteY176" fmla="*/ 653201 h 1131365"/>
                    <a:gd name="connsiteX177" fmla="*/ 739465 w 1271023"/>
                    <a:gd name="connsiteY177" fmla="*/ 643721 h 1131365"/>
                    <a:gd name="connsiteX178" fmla="*/ 731170 w 1271023"/>
                    <a:gd name="connsiteY178" fmla="*/ 641874 h 1131365"/>
                    <a:gd name="connsiteX179" fmla="*/ 719193 w 1271023"/>
                    <a:gd name="connsiteY179" fmla="*/ 634510 h 1131365"/>
                    <a:gd name="connsiteX180" fmla="*/ 717345 w 1271023"/>
                    <a:gd name="connsiteY180" fmla="*/ 630828 h 1131365"/>
                    <a:gd name="connsiteX181" fmla="*/ 721027 w 1271023"/>
                    <a:gd name="connsiteY181" fmla="*/ 634510 h 1131365"/>
                    <a:gd name="connsiteX182" fmla="*/ 722875 w 1271023"/>
                    <a:gd name="connsiteY182" fmla="*/ 630828 h 1131365"/>
                    <a:gd name="connsiteX183" fmla="*/ 721027 w 1271023"/>
                    <a:gd name="connsiteY183" fmla="*/ 628980 h 1131365"/>
                    <a:gd name="connsiteX184" fmla="*/ 715497 w 1271023"/>
                    <a:gd name="connsiteY184" fmla="*/ 628980 h 1131365"/>
                    <a:gd name="connsiteX185" fmla="*/ 717345 w 1271023"/>
                    <a:gd name="connsiteY185" fmla="*/ 625298 h 1131365"/>
                    <a:gd name="connsiteX186" fmla="*/ 715497 w 1271023"/>
                    <a:gd name="connsiteY186" fmla="*/ 623450 h 1131365"/>
                    <a:gd name="connsiteX187" fmla="*/ 715497 w 1271023"/>
                    <a:gd name="connsiteY187" fmla="*/ 621602 h 1131365"/>
                    <a:gd name="connsiteX188" fmla="*/ 732990 w 1271023"/>
                    <a:gd name="connsiteY188" fmla="*/ 621602 h 1131365"/>
                    <a:gd name="connsiteX189" fmla="*/ 732990 w 1271023"/>
                    <a:gd name="connsiteY189" fmla="*/ 628966 h 1131365"/>
                    <a:gd name="connsiteX190" fmla="*/ 738520 w 1271023"/>
                    <a:gd name="connsiteY190" fmla="*/ 630814 h 1131365"/>
                    <a:gd name="connsiteX191" fmla="*/ 744049 w 1271023"/>
                    <a:gd name="connsiteY191" fmla="*/ 628966 h 1131365"/>
                    <a:gd name="connsiteX192" fmla="*/ 740368 w 1271023"/>
                    <a:gd name="connsiteY192" fmla="*/ 623436 h 1131365"/>
                    <a:gd name="connsiteX193" fmla="*/ 740368 w 1271023"/>
                    <a:gd name="connsiteY193" fmla="*/ 621588 h 1131365"/>
                    <a:gd name="connsiteX194" fmla="*/ 748662 w 1271023"/>
                    <a:gd name="connsiteY194" fmla="*/ 619740 h 1131365"/>
                    <a:gd name="connsiteX195" fmla="*/ 751794 w 1271023"/>
                    <a:gd name="connsiteY195" fmla="*/ 620699 h 1131365"/>
                    <a:gd name="connsiteX196" fmla="*/ 719221 w 1271023"/>
                    <a:gd name="connsiteY196" fmla="*/ 593995 h 1131365"/>
                    <a:gd name="connsiteX197" fmla="*/ 722903 w 1271023"/>
                    <a:gd name="connsiteY197" fmla="*/ 592147 h 1131365"/>
                    <a:gd name="connsiteX198" fmla="*/ 717373 w 1271023"/>
                    <a:gd name="connsiteY198" fmla="*/ 590299 h 1131365"/>
                    <a:gd name="connsiteX199" fmla="*/ 721055 w 1271023"/>
                    <a:gd name="connsiteY199" fmla="*/ 588451 h 1131365"/>
                    <a:gd name="connsiteX200" fmla="*/ 717373 w 1271023"/>
                    <a:gd name="connsiteY200" fmla="*/ 586603 h 1131365"/>
                    <a:gd name="connsiteX201" fmla="*/ 721323 w 1271023"/>
                    <a:gd name="connsiteY201" fmla="*/ 588042 h 1131365"/>
                    <a:gd name="connsiteX202" fmla="*/ 724737 w 1271023"/>
                    <a:gd name="connsiteY202" fmla="*/ 582921 h 1131365"/>
                    <a:gd name="connsiteX203" fmla="*/ 733032 w 1271023"/>
                    <a:gd name="connsiteY203" fmla="*/ 593050 h 1131365"/>
                    <a:gd name="connsiteX204" fmla="*/ 738562 w 1271023"/>
                    <a:gd name="connsiteY204" fmla="*/ 591202 h 1131365"/>
                    <a:gd name="connsiteX205" fmla="*/ 740410 w 1271023"/>
                    <a:gd name="connsiteY205" fmla="*/ 601331 h 1131365"/>
                    <a:gd name="connsiteX206" fmla="*/ 740410 w 1271023"/>
                    <a:gd name="connsiteY206" fmla="*/ 593036 h 1131365"/>
                    <a:gd name="connsiteX207" fmla="*/ 750539 w 1271023"/>
                    <a:gd name="connsiteY207" fmla="*/ 608694 h 1131365"/>
                    <a:gd name="connsiteX208" fmla="*/ 756068 w 1271023"/>
                    <a:gd name="connsiteY208" fmla="*/ 606846 h 1131365"/>
                    <a:gd name="connsiteX209" fmla="*/ 764363 w 1271023"/>
                    <a:gd name="connsiteY209" fmla="*/ 598552 h 1131365"/>
                    <a:gd name="connsiteX210" fmla="*/ 770810 w 1271023"/>
                    <a:gd name="connsiteY210" fmla="*/ 598552 h 1131365"/>
                    <a:gd name="connsiteX211" fmla="*/ 780939 w 1271023"/>
                    <a:gd name="connsiteY211" fmla="*/ 593022 h 1131365"/>
                    <a:gd name="connsiteX212" fmla="*/ 775282 w 1271023"/>
                    <a:gd name="connsiteY212" fmla="*/ 596774 h 1131365"/>
                    <a:gd name="connsiteX213" fmla="*/ 780939 w 1271023"/>
                    <a:gd name="connsiteY213" fmla="*/ 594870 h 1131365"/>
                    <a:gd name="connsiteX214" fmla="*/ 786469 w 1271023"/>
                    <a:gd name="connsiteY214" fmla="*/ 604998 h 1131365"/>
                    <a:gd name="connsiteX215" fmla="*/ 796597 w 1271023"/>
                    <a:gd name="connsiteY215" fmla="*/ 610528 h 1131365"/>
                    <a:gd name="connsiteX216" fmla="*/ 802127 w 1271023"/>
                    <a:gd name="connsiteY216" fmla="*/ 609146 h 1131365"/>
                    <a:gd name="connsiteX217" fmla="*/ 803975 w 1271023"/>
                    <a:gd name="connsiteY217" fmla="*/ 612362 h 1131365"/>
                    <a:gd name="connsiteX218" fmla="*/ 805823 w 1271023"/>
                    <a:gd name="connsiteY218" fmla="*/ 608680 h 1131365"/>
                    <a:gd name="connsiteX219" fmla="*/ 802141 w 1271023"/>
                    <a:gd name="connsiteY219" fmla="*/ 609146 h 1131365"/>
                    <a:gd name="connsiteX220" fmla="*/ 803975 w 1271023"/>
                    <a:gd name="connsiteY220" fmla="*/ 608680 h 1131365"/>
                    <a:gd name="connsiteX221" fmla="*/ 802127 w 1271023"/>
                    <a:gd name="connsiteY221" fmla="*/ 603150 h 1131365"/>
                    <a:gd name="connsiteX222" fmla="*/ 805809 w 1271023"/>
                    <a:gd name="connsiteY222" fmla="*/ 589340 h 1131365"/>
                    <a:gd name="connsiteX223" fmla="*/ 802127 w 1271023"/>
                    <a:gd name="connsiteY223" fmla="*/ 583810 h 1131365"/>
                    <a:gd name="connsiteX224" fmla="*/ 805809 w 1271023"/>
                    <a:gd name="connsiteY224" fmla="*/ 581962 h 1131365"/>
                    <a:gd name="connsiteX225" fmla="*/ 797514 w 1271023"/>
                    <a:gd name="connsiteY225" fmla="*/ 583810 h 1131365"/>
                    <a:gd name="connsiteX226" fmla="*/ 805809 w 1271023"/>
                    <a:gd name="connsiteY226" fmla="*/ 580128 h 1131365"/>
                    <a:gd name="connsiteX227" fmla="*/ 811339 w 1271023"/>
                    <a:gd name="connsiteY227" fmla="*/ 580128 h 1131365"/>
                    <a:gd name="connsiteX228" fmla="*/ 815021 w 1271023"/>
                    <a:gd name="connsiteY228" fmla="*/ 574598 h 1131365"/>
                    <a:gd name="connsiteX229" fmla="*/ 823316 w 1271023"/>
                    <a:gd name="connsiteY229" fmla="*/ 569068 h 1131365"/>
                    <a:gd name="connsiteX230" fmla="*/ 833444 w 1271023"/>
                    <a:gd name="connsiteY230" fmla="*/ 537751 h 1131365"/>
                    <a:gd name="connsiteX231" fmla="*/ 843573 w 1271023"/>
                    <a:gd name="connsiteY231" fmla="*/ 527623 h 1131365"/>
                    <a:gd name="connsiteX232" fmla="*/ 855550 w 1271023"/>
                    <a:gd name="connsiteY232" fmla="*/ 522093 h 1131365"/>
                    <a:gd name="connsiteX233" fmla="*/ 865678 w 1271023"/>
                    <a:gd name="connsiteY233" fmla="*/ 506434 h 1131365"/>
                    <a:gd name="connsiteX234" fmla="*/ 873000 w 1271023"/>
                    <a:gd name="connsiteY234" fmla="*/ 501553 h 1131365"/>
                    <a:gd name="connsiteX235" fmla="*/ 874693 w 1271023"/>
                    <a:gd name="connsiteY235" fmla="*/ 501200 h 1131365"/>
                    <a:gd name="connsiteX236" fmla="*/ 887770 w 1271023"/>
                    <a:gd name="connsiteY236" fmla="*/ 506434 h 1131365"/>
                    <a:gd name="connsiteX237" fmla="*/ 890111 w 1271023"/>
                    <a:gd name="connsiteY237" fmla="*/ 503627 h 1131365"/>
                    <a:gd name="connsiteX238" fmla="*/ 887784 w 1271023"/>
                    <a:gd name="connsiteY238" fmla="*/ 500904 h 1131365"/>
                    <a:gd name="connsiteX239" fmla="*/ 896995 w 1271023"/>
                    <a:gd name="connsiteY239" fmla="*/ 490776 h 1131365"/>
                    <a:gd name="connsiteX240" fmla="*/ 896995 w 1271023"/>
                    <a:gd name="connsiteY240" fmla="*/ 481564 h 1131365"/>
                    <a:gd name="connsiteX241" fmla="*/ 900677 w 1271023"/>
                    <a:gd name="connsiteY241" fmla="*/ 481564 h 1131365"/>
                    <a:gd name="connsiteX242" fmla="*/ 898829 w 1271023"/>
                    <a:gd name="connsiteY242" fmla="*/ 480647 h 1131365"/>
                    <a:gd name="connsiteX243" fmla="*/ 900677 w 1271023"/>
                    <a:gd name="connsiteY243" fmla="*/ 475117 h 1131365"/>
                    <a:gd name="connsiteX244" fmla="*/ 896995 w 1271023"/>
                    <a:gd name="connsiteY244" fmla="*/ 473269 h 1131365"/>
                    <a:gd name="connsiteX245" fmla="*/ 898843 w 1271023"/>
                    <a:gd name="connsiteY245" fmla="*/ 469587 h 1131365"/>
                    <a:gd name="connsiteX246" fmla="*/ 901608 w 1271023"/>
                    <a:gd name="connsiteY246" fmla="*/ 475117 h 1131365"/>
                    <a:gd name="connsiteX247" fmla="*/ 901608 w 1271023"/>
                    <a:gd name="connsiteY247" fmla="*/ 469587 h 1131365"/>
                    <a:gd name="connsiteX248" fmla="*/ 908972 w 1271023"/>
                    <a:gd name="connsiteY248" fmla="*/ 464988 h 1131365"/>
                    <a:gd name="connsiteX249" fmla="*/ 916336 w 1271023"/>
                    <a:gd name="connsiteY249" fmla="*/ 453943 h 1131365"/>
                    <a:gd name="connsiteX250" fmla="*/ 919101 w 1271023"/>
                    <a:gd name="connsiteY250" fmla="*/ 455791 h 1131365"/>
                    <a:gd name="connsiteX251" fmla="*/ 917253 w 1271023"/>
                    <a:gd name="connsiteY251" fmla="*/ 461321 h 1131365"/>
                    <a:gd name="connsiteX252" fmla="*/ 926465 w 1271023"/>
                    <a:gd name="connsiteY252" fmla="*/ 449344 h 1131365"/>
                    <a:gd name="connsiteX253" fmla="*/ 930146 w 1271023"/>
                    <a:gd name="connsiteY253" fmla="*/ 419889 h 1131365"/>
                    <a:gd name="connsiteX254" fmla="*/ 924617 w 1271023"/>
                    <a:gd name="connsiteY254" fmla="*/ 449344 h 1131365"/>
                    <a:gd name="connsiteX255" fmla="*/ 919087 w 1271023"/>
                    <a:gd name="connsiteY255" fmla="*/ 453943 h 1131365"/>
                    <a:gd name="connsiteX256" fmla="*/ 917239 w 1271023"/>
                    <a:gd name="connsiteY256" fmla="*/ 449344 h 1131365"/>
                    <a:gd name="connsiteX257" fmla="*/ 903428 w 1271023"/>
                    <a:gd name="connsiteY257" fmla="*/ 451192 h 1131365"/>
                    <a:gd name="connsiteX258" fmla="*/ 887770 w 1271023"/>
                    <a:gd name="connsiteY258" fmla="*/ 443828 h 1131365"/>
                    <a:gd name="connsiteX259" fmla="*/ 883171 w 1271023"/>
                    <a:gd name="connsiteY259" fmla="*/ 449358 h 1131365"/>
                    <a:gd name="connsiteX260" fmla="*/ 873959 w 1271023"/>
                    <a:gd name="connsiteY260" fmla="*/ 445676 h 1131365"/>
                    <a:gd name="connsiteX261" fmla="*/ 872111 w 1271023"/>
                    <a:gd name="connsiteY261" fmla="*/ 443828 h 1131365"/>
                    <a:gd name="connsiteX262" fmla="*/ 860134 w 1271023"/>
                    <a:gd name="connsiteY262" fmla="*/ 443828 h 1131365"/>
                    <a:gd name="connsiteX263" fmla="*/ 856453 w 1271023"/>
                    <a:gd name="connsiteY263" fmla="*/ 435533 h 1131365"/>
                    <a:gd name="connsiteX264" fmla="*/ 860134 w 1271023"/>
                    <a:gd name="connsiteY264" fmla="*/ 428170 h 1131365"/>
                    <a:gd name="connsiteX265" fmla="*/ 856453 w 1271023"/>
                    <a:gd name="connsiteY265" fmla="*/ 419875 h 1131365"/>
                    <a:gd name="connsiteX266" fmla="*/ 858301 w 1271023"/>
                    <a:gd name="connsiteY266" fmla="*/ 402382 h 1131365"/>
                    <a:gd name="connsiteX267" fmla="*/ 861982 w 1271023"/>
                    <a:gd name="connsiteY267" fmla="*/ 400534 h 1131365"/>
                    <a:gd name="connsiteX268" fmla="*/ 869346 w 1271023"/>
                    <a:gd name="connsiteY268" fmla="*/ 386724 h 1131365"/>
                    <a:gd name="connsiteX269" fmla="*/ 860134 w 1271023"/>
                    <a:gd name="connsiteY269" fmla="*/ 383042 h 1131365"/>
                    <a:gd name="connsiteX270" fmla="*/ 854604 w 1271023"/>
                    <a:gd name="connsiteY270" fmla="*/ 386724 h 1131365"/>
                    <a:gd name="connsiteX271" fmla="*/ 850006 w 1271023"/>
                    <a:gd name="connsiteY271" fmla="*/ 396852 h 1131365"/>
                    <a:gd name="connsiteX272" fmla="*/ 846324 w 1271023"/>
                    <a:gd name="connsiteY272" fmla="*/ 395004 h 1131365"/>
                    <a:gd name="connsiteX273" fmla="*/ 848172 w 1271023"/>
                    <a:gd name="connsiteY273" fmla="*/ 389475 h 1131365"/>
                    <a:gd name="connsiteX274" fmla="*/ 844490 w 1271023"/>
                    <a:gd name="connsiteY274" fmla="*/ 388558 h 1131365"/>
                    <a:gd name="connsiteX275" fmla="*/ 844490 w 1271023"/>
                    <a:gd name="connsiteY275" fmla="*/ 395004 h 1131365"/>
                    <a:gd name="connsiteX276" fmla="*/ 836195 w 1271023"/>
                    <a:gd name="connsiteY276" fmla="*/ 381194 h 1131365"/>
                    <a:gd name="connsiteX277" fmla="*/ 842642 w 1271023"/>
                    <a:gd name="connsiteY277" fmla="*/ 388558 h 1131365"/>
                    <a:gd name="connsiteX278" fmla="*/ 839877 w 1271023"/>
                    <a:gd name="connsiteY278" fmla="*/ 381194 h 1131365"/>
                    <a:gd name="connsiteX279" fmla="*/ 842642 w 1271023"/>
                    <a:gd name="connsiteY279" fmla="*/ 381194 h 1131365"/>
                    <a:gd name="connsiteX280" fmla="*/ 836195 w 1271023"/>
                    <a:gd name="connsiteY280" fmla="*/ 379346 h 1131365"/>
                    <a:gd name="connsiteX281" fmla="*/ 834347 w 1271023"/>
                    <a:gd name="connsiteY281" fmla="*/ 372899 h 1131365"/>
                    <a:gd name="connsiteX282" fmla="*/ 842642 w 1271023"/>
                    <a:gd name="connsiteY282" fmla="*/ 373816 h 1131365"/>
                    <a:gd name="connsiteX283" fmla="*/ 842642 w 1271023"/>
                    <a:gd name="connsiteY283" fmla="*/ 377498 h 1131365"/>
                    <a:gd name="connsiteX284" fmla="*/ 861982 w 1271023"/>
                    <a:gd name="connsiteY284" fmla="*/ 364604 h 1131365"/>
                    <a:gd name="connsiteX285" fmla="*/ 879475 w 1271023"/>
                    <a:gd name="connsiteY285" fmla="*/ 370134 h 1131365"/>
                    <a:gd name="connsiteX286" fmla="*/ 889604 w 1271023"/>
                    <a:gd name="connsiteY286" fmla="*/ 366452 h 1131365"/>
                    <a:gd name="connsiteX287" fmla="*/ 887755 w 1271023"/>
                    <a:gd name="connsiteY287" fmla="*/ 358158 h 1131365"/>
                    <a:gd name="connsiteX288" fmla="*/ 877627 w 1271023"/>
                    <a:gd name="connsiteY288" fmla="*/ 347112 h 1131365"/>
                    <a:gd name="connsiteX289" fmla="*/ 876710 w 1271023"/>
                    <a:gd name="connsiteY289" fmla="*/ 328688 h 1131365"/>
                    <a:gd name="connsiteX290" fmla="*/ 878558 w 1271023"/>
                    <a:gd name="connsiteY290" fmla="*/ 322242 h 1131365"/>
                    <a:gd name="connsiteX291" fmla="*/ 882240 w 1271023"/>
                    <a:gd name="connsiteY291" fmla="*/ 320394 h 1131365"/>
                    <a:gd name="connsiteX292" fmla="*/ 884088 w 1271023"/>
                    <a:gd name="connsiteY292" fmla="*/ 314864 h 1131365"/>
                    <a:gd name="connsiteX293" fmla="*/ 878558 w 1271023"/>
                    <a:gd name="connsiteY293" fmla="*/ 314864 h 1131365"/>
                    <a:gd name="connsiteX294" fmla="*/ 884088 w 1271023"/>
                    <a:gd name="connsiteY294" fmla="*/ 313016 h 1131365"/>
                    <a:gd name="connsiteX295" fmla="*/ 888687 w 1271023"/>
                    <a:gd name="connsiteY295" fmla="*/ 318546 h 1131365"/>
                    <a:gd name="connsiteX296" fmla="*/ 892368 w 1271023"/>
                    <a:gd name="connsiteY296" fmla="*/ 318546 h 1131365"/>
                    <a:gd name="connsiteX297" fmla="*/ 895401 w 1271023"/>
                    <a:gd name="connsiteY297" fmla="*/ 313227 h 1131365"/>
                    <a:gd name="connsiteX298" fmla="*/ 902779 w 1271023"/>
                    <a:gd name="connsiteY298" fmla="*/ 313129 h 1131365"/>
                    <a:gd name="connsiteX299" fmla="*/ 897898 w 1271023"/>
                    <a:gd name="connsiteY299" fmla="*/ 312099 h 1131365"/>
                    <a:gd name="connsiteX300" fmla="*/ 902497 w 1271023"/>
                    <a:gd name="connsiteY300" fmla="*/ 306569 h 1131365"/>
                    <a:gd name="connsiteX301" fmla="*/ 904345 w 1271023"/>
                    <a:gd name="connsiteY301" fmla="*/ 310251 h 1131365"/>
                    <a:gd name="connsiteX302" fmla="*/ 909875 w 1271023"/>
                    <a:gd name="connsiteY302" fmla="*/ 292758 h 1131365"/>
                    <a:gd name="connsiteX303" fmla="*/ 916322 w 1271023"/>
                    <a:gd name="connsiteY303" fmla="*/ 281713 h 1131365"/>
                    <a:gd name="connsiteX304" fmla="*/ 909875 w 1271023"/>
                    <a:gd name="connsiteY304" fmla="*/ 257774 h 1131365"/>
                    <a:gd name="connsiteX305" fmla="*/ 899746 w 1271023"/>
                    <a:gd name="connsiteY305" fmla="*/ 251327 h 1131365"/>
                    <a:gd name="connsiteX306" fmla="*/ 902511 w 1271023"/>
                    <a:gd name="connsiteY306" fmla="*/ 243963 h 1131365"/>
                    <a:gd name="connsiteX307" fmla="*/ 897912 w 1271023"/>
                    <a:gd name="connsiteY307" fmla="*/ 247645 h 1131365"/>
                    <a:gd name="connsiteX308" fmla="*/ 902511 w 1271023"/>
                    <a:gd name="connsiteY308" fmla="*/ 242115 h 1131365"/>
                    <a:gd name="connsiteX309" fmla="*/ 896064 w 1271023"/>
                    <a:gd name="connsiteY309" fmla="*/ 243963 h 1131365"/>
                    <a:gd name="connsiteX310" fmla="*/ 886853 w 1271023"/>
                    <a:gd name="connsiteY310" fmla="*/ 233834 h 1131365"/>
                    <a:gd name="connsiteX311" fmla="*/ 885936 w 1271023"/>
                    <a:gd name="connsiteY311" fmla="*/ 220941 h 1131365"/>
                    <a:gd name="connsiteX312" fmla="*/ 874890 w 1271023"/>
                    <a:gd name="connsiteY312" fmla="*/ 197001 h 1131365"/>
                    <a:gd name="connsiteX313" fmla="*/ 870291 w 1271023"/>
                    <a:gd name="connsiteY313" fmla="*/ 193320 h 1131365"/>
                    <a:gd name="connsiteX314" fmla="*/ 870291 w 1271023"/>
                    <a:gd name="connsiteY314" fmla="*/ 177661 h 1131365"/>
                    <a:gd name="connsiteX315" fmla="*/ 852799 w 1271023"/>
                    <a:gd name="connsiteY315" fmla="*/ 143593 h 1131365"/>
                    <a:gd name="connsiteX316" fmla="*/ 850951 w 1271023"/>
                    <a:gd name="connsiteY316" fmla="*/ 137146 h 1131365"/>
                    <a:gd name="connsiteX317" fmla="*/ 833458 w 1271023"/>
                    <a:gd name="connsiteY317" fmla="*/ 119654 h 1131365"/>
                    <a:gd name="connsiteX318" fmla="*/ 835306 w 1271023"/>
                    <a:gd name="connsiteY318" fmla="*/ 103995 h 1131365"/>
                    <a:gd name="connsiteX319" fmla="*/ 827943 w 1271023"/>
                    <a:gd name="connsiteY319" fmla="*/ 80056 h 1131365"/>
                    <a:gd name="connsiteX320" fmla="*/ 829791 w 1271023"/>
                    <a:gd name="connsiteY320" fmla="*/ 74526 h 1131365"/>
                    <a:gd name="connsiteX321" fmla="*/ 817814 w 1271023"/>
                    <a:gd name="connsiteY321" fmla="*/ 48739 h 1131365"/>
                    <a:gd name="connsiteX322" fmla="*/ 823344 w 1271023"/>
                    <a:gd name="connsiteY322" fmla="*/ 37693 h 1131365"/>
                    <a:gd name="connsiteX323" fmla="*/ 821496 w 1271023"/>
                    <a:gd name="connsiteY323" fmla="*/ 33095 h 1131365"/>
                    <a:gd name="connsiteX324" fmla="*/ 815966 w 1271023"/>
                    <a:gd name="connsiteY324" fmla="*/ 33095 h 1131365"/>
                    <a:gd name="connsiteX325" fmla="*/ 819648 w 1271023"/>
                    <a:gd name="connsiteY325" fmla="*/ 25731 h 1131365"/>
                    <a:gd name="connsiteX326" fmla="*/ 815966 w 1271023"/>
                    <a:gd name="connsiteY326" fmla="*/ 21132 h 1131365"/>
                    <a:gd name="connsiteX327" fmla="*/ 815966 w 1271023"/>
                    <a:gd name="connsiteY327" fmla="*/ 5530 h 1131365"/>
                    <a:gd name="connsiteX328" fmla="*/ 815966 w 1271023"/>
                    <a:gd name="connsiteY328" fmla="*/ 5530 h 1131365"/>
                    <a:gd name="connsiteX329" fmla="*/ 795709 w 1271023"/>
                    <a:gd name="connsiteY329" fmla="*/ 11060 h 1131365"/>
                    <a:gd name="connsiteX330" fmla="*/ 799390 w 1271023"/>
                    <a:gd name="connsiteY330" fmla="*/ 18423 h 1131365"/>
                    <a:gd name="connsiteX331" fmla="*/ 793861 w 1271023"/>
                    <a:gd name="connsiteY331" fmla="*/ 44211 h 1131365"/>
                    <a:gd name="connsiteX332" fmla="*/ 707301 w 1271023"/>
                    <a:gd name="connsiteY332" fmla="*/ 55256 h 1131365"/>
                    <a:gd name="connsiteX333" fmla="*/ 707301 w 1271023"/>
                    <a:gd name="connsiteY333" fmla="*/ 39598 h 1131365"/>
                    <a:gd name="connsiteX334" fmla="*/ 710983 w 1271023"/>
                    <a:gd name="connsiteY334" fmla="*/ 36833 h 1131365"/>
                    <a:gd name="connsiteX335" fmla="*/ 722960 w 1271023"/>
                    <a:gd name="connsiteY335" fmla="*/ 29469 h 1131365"/>
                    <a:gd name="connsiteX336" fmla="*/ 722960 w 1271023"/>
                    <a:gd name="connsiteY336" fmla="*/ 19340 h 1131365"/>
                    <a:gd name="connsiteX337" fmla="*/ 722960 w 1271023"/>
                    <a:gd name="connsiteY337" fmla="*/ 19340 h 1131365"/>
                    <a:gd name="connsiteX338" fmla="*/ 716513 w 1271023"/>
                    <a:gd name="connsiteY338" fmla="*/ 3682 h 1131365"/>
                    <a:gd name="connsiteX339" fmla="*/ 709149 w 1271023"/>
                    <a:gd name="connsiteY339" fmla="*/ 0 h 1131365"/>
                    <a:gd name="connsiteX340" fmla="*/ 685210 w 1271023"/>
                    <a:gd name="connsiteY340" fmla="*/ 19340 h 1131365"/>
                    <a:gd name="connsiteX341" fmla="*/ 675998 w 1271023"/>
                    <a:gd name="connsiteY341" fmla="*/ 22105 h 1131365"/>
                    <a:gd name="connsiteX342" fmla="*/ 671399 w 1271023"/>
                    <a:gd name="connsiteY342" fmla="*/ 15659 h 1131365"/>
                    <a:gd name="connsiteX343" fmla="*/ 655741 w 1271023"/>
                    <a:gd name="connsiteY343" fmla="*/ 11977 h 1131365"/>
                    <a:gd name="connsiteX344" fmla="*/ 629037 w 1271023"/>
                    <a:gd name="connsiteY344" fmla="*/ 31317 h 1131365"/>
                    <a:gd name="connsiteX345" fmla="*/ 615226 w 1271023"/>
                    <a:gd name="connsiteY345" fmla="*/ 48810 h 1131365"/>
                    <a:gd name="connsiteX346" fmla="*/ 609696 w 1271023"/>
                    <a:gd name="connsiteY346" fmla="*/ 69067 h 1131365"/>
                    <a:gd name="connsiteX347" fmla="*/ 599568 w 1271023"/>
                    <a:gd name="connsiteY347" fmla="*/ 84725 h 1131365"/>
                    <a:gd name="connsiteX348" fmla="*/ 591273 w 1271023"/>
                    <a:gd name="connsiteY348" fmla="*/ 92089 h 1131365"/>
                    <a:gd name="connsiteX349" fmla="*/ 582061 w 1271023"/>
                    <a:gd name="connsiteY349" fmla="*/ 95771 h 1131365"/>
                    <a:gd name="connsiteX350" fmla="*/ 577462 w 1271023"/>
                    <a:gd name="connsiteY350" fmla="*/ 100370 h 1131365"/>
                    <a:gd name="connsiteX351" fmla="*/ 570098 w 1271023"/>
                    <a:gd name="connsiteY351" fmla="*/ 129839 h 1131365"/>
                    <a:gd name="connsiteX352" fmla="*/ 556288 w 1271023"/>
                    <a:gd name="connsiteY352" fmla="*/ 149179 h 1131365"/>
                    <a:gd name="connsiteX353" fmla="*/ 540629 w 1271023"/>
                    <a:gd name="connsiteY353" fmla="*/ 176801 h 1131365"/>
                    <a:gd name="connsiteX354" fmla="*/ 529541 w 1271023"/>
                    <a:gd name="connsiteY354" fmla="*/ 189666 h 1131365"/>
                    <a:gd name="connsiteX355" fmla="*/ 515759 w 1271023"/>
                    <a:gd name="connsiteY355" fmla="*/ 179565 h 1131365"/>
                    <a:gd name="connsiteX356" fmla="*/ 502865 w 1271023"/>
                    <a:gd name="connsiteY356" fmla="*/ 197058 h 1131365"/>
                    <a:gd name="connsiteX357" fmla="*/ 515759 w 1271023"/>
                    <a:gd name="connsiteY357" fmla="*/ 202588 h 1131365"/>
                    <a:gd name="connsiteX358" fmla="*/ 510229 w 1271023"/>
                    <a:gd name="connsiteY358" fmla="*/ 205353 h 1131365"/>
                    <a:gd name="connsiteX359" fmla="*/ 494571 w 1271023"/>
                    <a:gd name="connsiteY359" fmla="*/ 210883 h 1131365"/>
                    <a:gd name="connsiteX360" fmla="*/ 484442 w 1271023"/>
                    <a:gd name="connsiteY360" fmla="*/ 222859 h 1131365"/>
                    <a:gd name="connsiteX361" fmla="*/ 473396 w 1271023"/>
                    <a:gd name="connsiteY361" fmla="*/ 224707 h 1131365"/>
                    <a:gd name="connsiteX362" fmla="*/ 465101 w 1271023"/>
                    <a:gd name="connsiteY362" fmla="*/ 236684 h 1131365"/>
                    <a:gd name="connsiteX363" fmla="*/ 459572 w 1271023"/>
                    <a:gd name="connsiteY363" fmla="*/ 238532 h 1131365"/>
                    <a:gd name="connsiteX364" fmla="*/ 425504 w 1271023"/>
                    <a:gd name="connsiteY364" fmla="*/ 236684 h 1131365"/>
                    <a:gd name="connsiteX365" fmla="*/ 425504 w 1271023"/>
                    <a:gd name="connsiteY365" fmla="*/ 238532 h 1131365"/>
                    <a:gd name="connsiteX366" fmla="*/ 420905 w 1271023"/>
                    <a:gd name="connsiteY366" fmla="*/ 236684 h 1131365"/>
                    <a:gd name="connsiteX367" fmla="*/ 417223 w 1271023"/>
                    <a:gd name="connsiteY367" fmla="*/ 240366 h 1131365"/>
                    <a:gd name="connsiteX368" fmla="*/ 409859 w 1271023"/>
                    <a:gd name="connsiteY368" fmla="*/ 235767 h 1131365"/>
                    <a:gd name="connsiteX369" fmla="*/ 409859 w 1271023"/>
                    <a:gd name="connsiteY369" fmla="*/ 235767 h 1131365"/>
                    <a:gd name="connsiteX370" fmla="*/ 406177 w 1271023"/>
                    <a:gd name="connsiteY370" fmla="*/ 235767 h 1131365"/>
                    <a:gd name="connsiteX371" fmla="*/ 402495 w 1271023"/>
                    <a:gd name="connsiteY371" fmla="*/ 236684 h 1131365"/>
                    <a:gd name="connsiteX372" fmla="*/ 398814 w 1271023"/>
                    <a:gd name="connsiteY372" fmla="*/ 244048 h 1131365"/>
                    <a:gd name="connsiteX373" fmla="*/ 400662 w 1271023"/>
                    <a:gd name="connsiteY373" fmla="*/ 251411 h 1131365"/>
                    <a:gd name="connsiteX374" fmla="*/ 406191 w 1271023"/>
                    <a:gd name="connsiteY374" fmla="*/ 261540 h 1131365"/>
                    <a:gd name="connsiteX375" fmla="*/ 404343 w 1271023"/>
                    <a:gd name="connsiteY375" fmla="*/ 267987 h 1131365"/>
                    <a:gd name="connsiteX376" fmla="*/ 372970 w 1271023"/>
                    <a:gd name="connsiteY376" fmla="*/ 297456 h 1131365"/>
                    <a:gd name="connsiteX377" fmla="*/ 353629 w 1271023"/>
                    <a:gd name="connsiteY377" fmla="*/ 299304 h 1131365"/>
                    <a:gd name="connsiteX378" fmla="*/ 341653 w 1271023"/>
                    <a:gd name="connsiteY378" fmla="*/ 294705 h 1131365"/>
                    <a:gd name="connsiteX379" fmla="*/ 331524 w 1271023"/>
                    <a:gd name="connsiteY379" fmla="*/ 285493 h 1131365"/>
                    <a:gd name="connsiteX380" fmla="*/ 327842 w 1271023"/>
                    <a:gd name="connsiteY380" fmla="*/ 279047 h 1131365"/>
                    <a:gd name="connsiteX381" fmla="*/ 333372 w 1271023"/>
                    <a:gd name="connsiteY381" fmla="*/ 269835 h 1131365"/>
                    <a:gd name="connsiteX382" fmla="*/ 334289 w 1271023"/>
                    <a:gd name="connsiteY382" fmla="*/ 269835 h 1131365"/>
                    <a:gd name="connsiteX383" fmla="*/ 336137 w 1271023"/>
                    <a:gd name="connsiteY383" fmla="*/ 261540 h 1131365"/>
                    <a:gd name="connsiteX384" fmla="*/ 333372 w 1271023"/>
                    <a:gd name="connsiteY384" fmla="*/ 259692 h 1131365"/>
                    <a:gd name="connsiteX385" fmla="*/ 329690 w 1271023"/>
                    <a:gd name="connsiteY385" fmla="*/ 265222 h 1131365"/>
                    <a:gd name="connsiteX386" fmla="*/ 314032 w 1271023"/>
                    <a:gd name="connsiteY386" fmla="*/ 267070 h 1131365"/>
                    <a:gd name="connsiteX387" fmla="*/ 315880 w 1271023"/>
                    <a:gd name="connsiteY387" fmla="*/ 261540 h 1131365"/>
                    <a:gd name="connsiteX388" fmla="*/ 312198 w 1271023"/>
                    <a:gd name="connsiteY388" fmla="*/ 259692 h 1131365"/>
                    <a:gd name="connsiteX389" fmla="*/ 308516 w 1271023"/>
                    <a:gd name="connsiteY389" fmla="*/ 238518 h 1131365"/>
                    <a:gd name="connsiteX390" fmla="*/ 317728 w 1271023"/>
                    <a:gd name="connsiteY390" fmla="*/ 218260 h 1131365"/>
                    <a:gd name="connsiteX391" fmla="*/ 272600 w 1271023"/>
                    <a:gd name="connsiteY391" fmla="*/ 207215 h 1131365"/>
                    <a:gd name="connsiteX392" fmla="*/ 272600 w 1271023"/>
                    <a:gd name="connsiteY392" fmla="*/ 207215 h 1131365"/>
                    <a:gd name="connsiteX393" fmla="*/ 263388 w 1271023"/>
                    <a:gd name="connsiteY393" fmla="*/ 205367 h 1131365"/>
                    <a:gd name="connsiteX394" fmla="*/ 253260 w 1271023"/>
                    <a:gd name="connsiteY394" fmla="*/ 208132 h 1131365"/>
                    <a:gd name="connsiteX395" fmla="*/ 168534 w 1271023"/>
                    <a:gd name="connsiteY395" fmla="*/ 206284 h 1131365"/>
                    <a:gd name="connsiteX396" fmla="*/ 149194 w 1271023"/>
                    <a:gd name="connsiteY396" fmla="*/ 287327 h 1131365"/>
                    <a:gd name="connsiteX397" fmla="*/ 142747 w 1271023"/>
                    <a:gd name="connsiteY397" fmla="*/ 309433 h 1131365"/>
                    <a:gd name="connsiteX398" fmla="*/ 115126 w 1271023"/>
                    <a:gd name="connsiteY398" fmla="*/ 362841 h 1131365"/>
                    <a:gd name="connsiteX399" fmla="*/ 118808 w 1271023"/>
                    <a:gd name="connsiteY399" fmla="*/ 362841 h 1131365"/>
                    <a:gd name="connsiteX400" fmla="*/ 136300 w 1271023"/>
                    <a:gd name="connsiteY400" fmla="*/ 359159 h 1131365"/>
                    <a:gd name="connsiteX401" fmla="*/ 144595 w 1271023"/>
                    <a:gd name="connsiteY401" fmla="*/ 351795 h 1131365"/>
                    <a:gd name="connsiteX402" fmla="*/ 162087 w 1271023"/>
                    <a:gd name="connsiteY402" fmla="*/ 348114 h 1131365"/>
                    <a:gd name="connsiteX403" fmla="*/ 169451 w 1271023"/>
                    <a:gd name="connsiteY403" fmla="*/ 346266 h 1131365"/>
                    <a:gd name="connsiteX404" fmla="*/ 183262 w 1271023"/>
                    <a:gd name="connsiteY404" fmla="*/ 349947 h 1131365"/>
                    <a:gd name="connsiteX405" fmla="*/ 183262 w 1271023"/>
                    <a:gd name="connsiteY405" fmla="*/ 351795 h 1131365"/>
                    <a:gd name="connsiteX406" fmla="*/ 163921 w 1271023"/>
                    <a:gd name="connsiteY406" fmla="*/ 353643 h 1131365"/>
                    <a:gd name="connsiteX407" fmla="*/ 160239 w 1271023"/>
                    <a:gd name="connsiteY407" fmla="*/ 353643 h 1131365"/>
                    <a:gd name="connsiteX408" fmla="*/ 163921 w 1271023"/>
                    <a:gd name="connsiteY408" fmla="*/ 355491 h 1131365"/>
                    <a:gd name="connsiteX409" fmla="*/ 171285 w 1271023"/>
                    <a:gd name="connsiteY409" fmla="*/ 353643 h 1131365"/>
                    <a:gd name="connsiteX410" fmla="*/ 169437 w 1271023"/>
                    <a:gd name="connsiteY410" fmla="*/ 355491 h 1131365"/>
                    <a:gd name="connsiteX411" fmla="*/ 171285 w 1271023"/>
                    <a:gd name="connsiteY411" fmla="*/ 359173 h 1131365"/>
                    <a:gd name="connsiteX412" fmla="*/ 157474 w 1271023"/>
                    <a:gd name="connsiteY412" fmla="*/ 359173 h 1131365"/>
                    <a:gd name="connsiteX413" fmla="*/ 178649 w 1271023"/>
                    <a:gd name="connsiteY413" fmla="*/ 362855 h 1131365"/>
                    <a:gd name="connsiteX414" fmla="*/ 176801 w 1271023"/>
                    <a:gd name="connsiteY414" fmla="*/ 366537 h 1131365"/>
                    <a:gd name="connsiteX415" fmla="*/ 157460 w 1271023"/>
                    <a:gd name="connsiteY415" fmla="*/ 364689 h 1131365"/>
                    <a:gd name="connsiteX416" fmla="*/ 155612 w 1271023"/>
                    <a:gd name="connsiteY416" fmla="*/ 368371 h 1131365"/>
                    <a:gd name="connsiteX417" fmla="*/ 163907 w 1271023"/>
                    <a:gd name="connsiteY417" fmla="*/ 368371 h 1131365"/>
                    <a:gd name="connsiteX418" fmla="*/ 163907 w 1271023"/>
                    <a:gd name="connsiteY418" fmla="*/ 370219 h 1131365"/>
                    <a:gd name="connsiteX419" fmla="*/ 151930 w 1271023"/>
                    <a:gd name="connsiteY419" fmla="*/ 372067 h 1131365"/>
                    <a:gd name="connsiteX420" fmla="*/ 153778 w 1271023"/>
                    <a:gd name="connsiteY420" fmla="*/ 372067 h 1131365"/>
                    <a:gd name="connsiteX421" fmla="*/ 153778 w 1271023"/>
                    <a:gd name="connsiteY421" fmla="*/ 375749 h 1131365"/>
                    <a:gd name="connsiteX422" fmla="*/ 141802 w 1271023"/>
                    <a:gd name="connsiteY422" fmla="*/ 375749 h 1131365"/>
                    <a:gd name="connsiteX423" fmla="*/ 162976 w 1271023"/>
                    <a:gd name="connsiteY423" fmla="*/ 387725 h 1131365"/>
                    <a:gd name="connsiteX424" fmla="*/ 161128 w 1271023"/>
                    <a:gd name="connsiteY424" fmla="*/ 387725 h 1131365"/>
                    <a:gd name="connsiteX425" fmla="*/ 162976 w 1271023"/>
                    <a:gd name="connsiteY425" fmla="*/ 389573 h 1131365"/>
                    <a:gd name="connsiteX426" fmla="*/ 139954 w 1271023"/>
                    <a:gd name="connsiteY426" fmla="*/ 377597 h 1131365"/>
                    <a:gd name="connsiteX427" fmla="*/ 138106 w 1271023"/>
                    <a:gd name="connsiteY427" fmla="*/ 381279 h 1131365"/>
                    <a:gd name="connsiteX428" fmla="*/ 141788 w 1271023"/>
                    <a:gd name="connsiteY428" fmla="*/ 386808 h 1131365"/>
                    <a:gd name="connsiteX429" fmla="*/ 149151 w 1271023"/>
                    <a:gd name="connsiteY429" fmla="*/ 392338 h 1131365"/>
                    <a:gd name="connsiteX430" fmla="*/ 149151 w 1271023"/>
                    <a:gd name="connsiteY430" fmla="*/ 394186 h 1131365"/>
                    <a:gd name="connsiteX431" fmla="*/ 139023 w 1271023"/>
                    <a:gd name="connsiteY431" fmla="*/ 388656 h 1131365"/>
                    <a:gd name="connsiteX432" fmla="*/ 135341 w 1271023"/>
                    <a:gd name="connsiteY432" fmla="*/ 390504 h 1131365"/>
                    <a:gd name="connsiteX433" fmla="*/ 139023 w 1271023"/>
                    <a:gd name="connsiteY433" fmla="*/ 386823 h 1131365"/>
                    <a:gd name="connsiteX434" fmla="*/ 133493 w 1271023"/>
                    <a:gd name="connsiteY434" fmla="*/ 379459 h 1131365"/>
                    <a:gd name="connsiteX435" fmla="*/ 137175 w 1271023"/>
                    <a:gd name="connsiteY435" fmla="*/ 377611 h 1131365"/>
                    <a:gd name="connsiteX436" fmla="*/ 125198 w 1271023"/>
                    <a:gd name="connsiteY436" fmla="*/ 379459 h 1131365"/>
                    <a:gd name="connsiteX437" fmla="*/ 121516 w 1271023"/>
                    <a:gd name="connsiteY437" fmla="*/ 386823 h 1131365"/>
                    <a:gd name="connsiteX438" fmla="*/ 119668 w 1271023"/>
                    <a:gd name="connsiteY438" fmla="*/ 384975 h 1131365"/>
                    <a:gd name="connsiteX439" fmla="*/ 121516 w 1271023"/>
                    <a:gd name="connsiteY439" fmla="*/ 377611 h 1131365"/>
                    <a:gd name="connsiteX440" fmla="*/ 113221 w 1271023"/>
                    <a:gd name="connsiteY440" fmla="*/ 377611 h 1131365"/>
                    <a:gd name="connsiteX441" fmla="*/ 115069 w 1271023"/>
                    <a:gd name="connsiteY441" fmla="*/ 379459 h 1131365"/>
                    <a:gd name="connsiteX442" fmla="*/ 111486 w 1271023"/>
                    <a:gd name="connsiteY442" fmla="*/ 384819 h 1131365"/>
                    <a:gd name="connsiteX443" fmla="*/ 115986 w 1271023"/>
                    <a:gd name="connsiteY443" fmla="*/ 386823 h 1131365"/>
                    <a:gd name="connsiteX444" fmla="*/ 115986 w 1271023"/>
                    <a:gd name="connsiteY444" fmla="*/ 390504 h 1131365"/>
                    <a:gd name="connsiteX445" fmla="*/ 107691 w 1271023"/>
                    <a:gd name="connsiteY445" fmla="*/ 392352 h 1131365"/>
                    <a:gd name="connsiteX446" fmla="*/ 104009 w 1271023"/>
                    <a:gd name="connsiteY446" fmla="*/ 384058 h 1131365"/>
                    <a:gd name="connsiteX447" fmla="*/ 105857 w 1271023"/>
                    <a:gd name="connsiteY447" fmla="*/ 382210 h 1131365"/>
                    <a:gd name="connsiteX448" fmla="*/ 100328 w 1271023"/>
                    <a:gd name="connsiteY448" fmla="*/ 378528 h 1131365"/>
                    <a:gd name="connsiteX449" fmla="*/ 74540 w 1271023"/>
                    <a:gd name="connsiteY449" fmla="*/ 388656 h 1131365"/>
                    <a:gd name="connsiteX450" fmla="*/ 67177 w 1271023"/>
                    <a:gd name="connsiteY450" fmla="*/ 383127 h 1131365"/>
                    <a:gd name="connsiteX451" fmla="*/ 63495 w 1271023"/>
                    <a:gd name="connsiteY451" fmla="*/ 374832 h 1131365"/>
                    <a:gd name="connsiteX452" fmla="*/ 65343 w 1271023"/>
                    <a:gd name="connsiteY452" fmla="*/ 382196 h 1131365"/>
                    <a:gd name="connsiteX453" fmla="*/ 72706 w 1271023"/>
                    <a:gd name="connsiteY453" fmla="*/ 389559 h 1131365"/>
                    <a:gd name="connsiteX454" fmla="*/ 96646 w 1271023"/>
                    <a:gd name="connsiteY454" fmla="*/ 382196 h 1131365"/>
                    <a:gd name="connsiteX455" fmla="*/ 100328 w 1271023"/>
                    <a:gd name="connsiteY455" fmla="*/ 385877 h 1131365"/>
                    <a:gd name="connsiteX456" fmla="*/ 108622 w 1271023"/>
                    <a:gd name="connsiteY456" fmla="*/ 421793 h 1131365"/>
                    <a:gd name="connsiteX457" fmla="*/ 105857 w 1271023"/>
                    <a:gd name="connsiteY457" fmla="*/ 441134 h 1131365"/>
                    <a:gd name="connsiteX458" fmla="*/ 93881 w 1271023"/>
                    <a:gd name="connsiteY458" fmla="*/ 489026 h 1131365"/>
                    <a:gd name="connsiteX459" fmla="*/ 76388 w 1271023"/>
                    <a:gd name="connsiteY459" fmla="*/ 533223 h 1131365"/>
                    <a:gd name="connsiteX460" fmla="*/ 76854 w 1271023"/>
                    <a:gd name="connsiteY460" fmla="*/ 533378 h 1131365"/>
                    <a:gd name="connsiteX461" fmla="*/ 0 w 1271023"/>
                    <a:gd name="connsiteY461" fmla="*/ 713705 h 1131365"/>
                    <a:gd name="connsiteX462" fmla="*/ 81961 w 1271023"/>
                    <a:gd name="connsiteY462" fmla="*/ 753303 h 1131365"/>
                    <a:gd name="connsiteX463" fmla="*/ 107748 w 1271023"/>
                    <a:gd name="connsiteY463" fmla="*/ 765280 h 1131365"/>
                    <a:gd name="connsiteX464" fmla="*/ 116960 w 1271023"/>
                    <a:gd name="connsiteY464" fmla="*/ 745939 h 1131365"/>
                    <a:gd name="connsiteX465" fmla="*/ 123406 w 1271023"/>
                    <a:gd name="connsiteY465" fmla="*/ 749621 h 1131365"/>
                    <a:gd name="connsiteX466" fmla="*/ 139065 w 1271023"/>
                    <a:gd name="connsiteY466" fmla="*/ 742257 h 1131365"/>
                    <a:gd name="connsiteX467" fmla="*/ 144595 w 1271023"/>
                    <a:gd name="connsiteY467" fmla="*/ 745939 h 1131365"/>
                    <a:gd name="connsiteX468" fmla="*/ 146443 w 1271023"/>
                    <a:gd name="connsiteY468" fmla="*/ 742257 h 1131365"/>
                    <a:gd name="connsiteX469" fmla="*/ 160253 w 1271023"/>
                    <a:gd name="connsiteY469" fmla="*/ 744105 h 1131365"/>
                    <a:gd name="connsiteX470" fmla="*/ 179537 w 1271023"/>
                    <a:gd name="connsiteY470" fmla="*/ 753755 h 1131365"/>
                    <a:gd name="connsiteX471" fmla="*/ 179594 w 1271023"/>
                    <a:gd name="connsiteY471" fmla="*/ 757930 h 1131365"/>
                    <a:gd name="connsiteX472" fmla="*/ 166700 w 1271023"/>
                    <a:gd name="connsiteY472" fmla="*/ 773589 h 1131365"/>
                    <a:gd name="connsiteX473" fmla="*/ 156571 w 1271023"/>
                    <a:gd name="connsiteY473" fmla="*/ 796611 h 1131365"/>
                    <a:gd name="connsiteX474" fmla="*/ 154723 w 1271023"/>
                    <a:gd name="connsiteY474" fmla="*/ 810422 h 1131365"/>
                    <a:gd name="connsiteX475" fmla="*/ 142747 w 1271023"/>
                    <a:gd name="connsiteY475" fmla="*/ 838043 h 1131365"/>
                    <a:gd name="connsiteX476" fmla="*/ 109596 w 1271023"/>
                    <a:gd name="connsiteY476" fmla="*/ 869360 h 1131365"/>
                    <a:gd name="connsiteX477" fmla="*/ 111444 w 1271023"/>
                    <a:gd name="connsiteY477" fmla="*/ 892382 h 1131365"/>
                    <a:gd name="connsiteX478" fmla="*/ 101315 w 1271023"/>
                    <a:gd name="connsiteY478" fmla="*/ 954085 h 1131365"/>
                    <a:gd name="connsiteX479" fmla="*/ 97633 w 1271023"/>
                    <a:gd name="connsiteY479" fmla="*/ 956850 h 1131365"/>
                    <a:gd name="connsiteX480" fmla="*/ 87505 w 1271023"/>
                    <a:gd name="connsiteY480" fmla="*/ 962380 h 1131365"/>
                    <a:gd name="connsiteX481" fmla="*/ 81975 w 1271023"/>
                    <a:gd name="connsiteY481" fmla="*/ 974357 h 1131365"/>
                    <a:gd name="connsiteX482" fmla="*/ 90368 w 1271023"/>
                    <a:gd name="connsiteY482" fmla="*/ 993542 h 1131365"/>
                    <a:gd name="connsiteX483" fmla="*/ 113292 w 1271023"/>
                    <a:gd name="connsiteY483" fmla="*/ 999213 h 1131365"/>
                    <a:gd name="connsiteX484" fmla="*/ 132632 w 1271023"/>
                    <a:gd name="connsiteY484" fmla="*/ 995531 h 1131365"/>
                    <a:gd name="connsiteX485" fmla="*/ 162101 w 1271023"/>
                    <a:gd name="connsiteY485" fmla="*/ 1005660 h 1131365"/>
                    <a:gd name="connsiteX486" fmla="*/ 187889 w 1271023"/>
                    <a:gd name="connsiteY486" fmla="*/ 1005660 h 1131365"/>
                    <a:gd name="connsiteX487" fmla="*/ 210911 w 1271023"/>
                    <a:gd name="connsiteY487" fmla="*/ 1002895 h 1131365"/>
                    <a:gd name="connsiteX488" fmla="*/ 234709 w 1271023"/>
                    <a:gd name="connsiteY488" fmla="*/ 985050 h 1131365"/>
                    <a:gd name="connsiteX489" fmla="*/ 251440 w 1271023"/>
                    <a:gd name="connsiteY489" fmla="*/ 972509 h 1131365"/>
                    <a:gd name="connsiteX490" fmla="*/ 265010 w 1271023"/>
                    <a:gd name="connsiteY490" fmla="*/ 969744 h 1131365"/>
                    <a:gd name="connsiteX491" fmla="*/ 271260 w 1271023"/>
                    <a:gd name="connsiteY491" fmla="*/ 963988 h 1131365"/>
                    <a:gd name="connsiteX492" fmla="*/ 279075 w 1271023"/>
                    <a:gd name="connsiteY492" fmla="*/ 975274 h 1131365"/>
                    <a:gd name="connsiteX493" fmla="*/ 296567 w 1271023"/>
                    <a:gd name="connsiteY493" fmla="*/ 971592 h 1131365"/>
                    <a:gd name="connsiteX494" fmla="*/ 310378 w 1271023"/>
                    <a:gd name="connsiteY494" fmla="*/ 959615 h 1131365"/>
                    <a:gd name="connsiteX495" fmla="*/ 322355 w 1271023"/>
                    <a:gd name="connsiteY495" fmla="*/ 956850 h 1131365"/>
                    <a:gd name="connsiteX496" fmla="*/ 353672 w 1271023"/>
                    <a:gd name="connsiteY496" fmla="*/ 959615 h 1131365"/>
                    <a:gd name="connsiteX497" fmla="*/ 351824 w 1271023"/>
                    <a:gd name="connsiteY497" fmla="*/ 1001061 h 1131365"/>
                    <a:gd name="connsiteX498" fmla="*/ 429186 w 1271023"/>
                    <a:gd name="connsiteY498" fmla="*/ 939358 h 1131365"/>
                    <a:gd name="connsiteX499" fmla="*/ 422739 w 1271023"/>
                    <a:gd name="connsiteY499" fmla="*/ 928312 h 1131365"/>
                    <a:gd name="connsiteX500" fmla="*/ 422739 w 1271023"/>
                    <a:gd name="connsiteY500" fmla="*/ 921865 h 1131365"/>
                    <a:gd name="connsiteX501" fmla="*/ 425504 w 1271023"/>
                    <a:gd name="connsiteY501" fmla="*/ 916335 h 1131365"/>
                    <a:gd name="connsiteX502" fmla="*/ 444844 w 1271023"/>
                    <a:gd name="connsiteY502" fmla="*/ 902525 h 1131365"/>
                    <a:gd name="connsiteX503" fmla="*/ 444844 w 1271023"/>
                    <a:gd name="connsiteY503" fmla="*/ 902525 h 1131365"/>
                    <a:gd name="connsiteX504" fmla="*/ 466018 w 1271023"/>
                    <a:gd name="connsiteY504" fmla="*/ 888714 h 1131365"/>
                    <a:gd name="connsiteX505" fmla="*/ 524040 w 1271023"/>
                    <a:gd name="connsiteY505" fmla="*/ 919100 h 1131365"/>
                    <a:gd name="connsiteX506" fmla="*/ 553509 w 1271023"/>
                    <a:gd name="connsiteY506" fmla="*/ 940275 h 1131365"/>
                    <a:gd name="connsiteX507" fmla="*/ 559039 w 1271023"/>
                    <a:gd name="connsiteY507" fmla="*/ 926464 h 1131365"/>
                    <a:gd name="connsiteX508" fmla="*/ 578379 w 1271023"/>
                    <a:gd name="connsiteY508" fmla="*/ 915418 h 1131365"/>
                    <a:gd name="connsiteX509" fmla="*/ 581130 w 1271023"/>
                    <a:gd name="connsiteY509" fmla="*/ 908746 h 1131365"/>
                    <a:gd name="connsiteX510" fmla="*/ 583909 w 1271023"/>
                    <a:gd name="connsiteY510" fmla="*/ 914487 h 1131365"/>
                    <a:gd name="connsiteX511" fmla="*/ 599568 w 1271023"/>
                    <a:gd name="connsiteY511" fmla="*/ 908041 h 1131365"/>
                    <a:gd name="connsiteX512" fmla="*/ 604166 w 1271023"/>
                    <a:gd name="connsiteY512" fmla="*/ 916335 h 1131365"/>
                    <a:gd name="connsiteX513" fmla="*/ 610613 w 1271023"/>
                    <a:gd name="connsiteY513" fmla="*/ 910806 h 1131365"/>
                    <a:gd name="connsiteX514" fmla="*/ 621659 w 1271023"/>
                    <a:gd name="connsiteY514" fmla="*/ 916335 h 1131365"/>
                    <a:gd name="connsiteX515" fmla="*/ 628106 w 1271023"/>
                    <a:gd name="connsiteY515" fmla="*/ 910806 h 1131365"/>
                    <a:gd name="connsiteX516" fmla="*/ 640082 w 1271023"/>
                    <a:gd name="connsiteY516" fmla="*/ 912653 h 1131365"/>
                    <a:gd name="connsiteX517" fmla="*/ 652976 w 1271023"/>
                    <a:gd name="connsiteY517" fmla="*/ 900677 h 1131365"/>
                    <a:gd name="connsiteX518" fmla="*/ 652976 w 1271023"/>
                    <a:gd name="connsiteY518" fmla="*/ 888700 h 1131365"/>
                    <a:gd name="connsiteX519" fmla="*/ 661271 w 1271023"/>
                    <a:gd name="connsiteY519" fmla="*/ 885018 h 1131365"/>
                    <a:gd name="connsiteX520" fmla="*/ 663119 w 1271023"/>
                    <a:gd name="connsiteY520" fmla="*/ 876724 h 1131365"/>
                    <a:gd name="connsiteX521" fmla="*/ 670482 w 1271023"/>
                    <a:gd name="connsiteY521" fmla="*/ 873042 h 1131365"/>
                    <a:gd name="connsiteX522" fmla="*/ 666801 w 1271023"/>
                    <a:gd name="connsiteY522" fmla="*/ 862913 h 1131365"/>
                    <a:gd name="connsiteX523" fmla="*/ 666801 w 1271023"/>
                    <a:gd name="connsiteY523" fmla="*/ 843573 h 1131365"/>
                    <a:gd name="connsiteX524" fmla="*/ 676929 w 1271023"/>
                    <a:gd name="connsiteY524" fmla="*/ 839891 h 1131365"/>
                    <a:gd name="connsiteX525" fmla="*/ 690740 w 1271023"/>
                    <a:gd name="connsiteY525" fmla="*/ 847254 h 1131365"/>
                    <a:gd name="connsiteX526" fmla="*/ 698104 w 1271023"/>
                    <a:gd name="connsiteY526" fmla="*/ 845406 h 1131365"/>
                    <a:gd name="connsiteX527" fmla="*/ 710080 w 1271023"/>
                    <a:gd name="connsiteY527" fmla="*/ 846323 h 1131365"/>
                    <a:gd name="connsiteX528" fmla="*/ 718375 w 1271023"/>
                    <a:gd name="connsiteY528" fmla="*/ 846323 h 1131365"/>
                    <a:gd name="connsiteX529" fmla="*/ 720223 w 1271023"/>
                    <a:gd name="connsiteY529" fmla="*/ 842641 h 1131365"/>
                    <a:gd name="connsiteX530" fmla="*/ 727587 w 1271023"/>
                    <a:gd name="connsiteY530" fmla="*/ 838960 h 1131365"/>
                    <a:gd name="connsiteX531" fmla="*/ 729435 w 1271023"/>
                    <a:gd name="connsiteY531" fmla="*/ 842641 h 1131365"/>
                    <a:gd name="connsiteX532" fmla="*/ 733117 w 1271023"/>
                    <a:gd name="connsiteY532" fmla="*/ 834347 h 1131365"/>
                    <a:gd name="connsiteX533" fmla="*/ 754291 w 1271023"/>
                    <a:gd name="connsiteY533" fmla="*/ 816854 h 1131365"/>
                    <a:gd name="connsiteX534" fmla="*/ 777313 w 1271023"/>
                    <a:gd name="connsiteY534" fmla="*/ 820536 h 1131365"/>
                    <a:gd name="connsiteX535" fmla="*/ 784677 w 1271023"/>
                    <a:gd name="connsiteY535" fmla="*/ 810407 h 1131365"/>
                    <a:gd name="connsiteX536" fmla="*/ 788359 w 1271023"/>
                    <a:gd name="connsiteY536" fmla="*/ 796597 h 1131365"/>
                    <a:gd name="connsiteX537" fmla="*/ 790207 w 1271023"/>
                    <a:gd name="connsiteY537" fmla="*/ 796597 h 1131365"/>
                    <a:gd name="connsiteX538" fmla="*/ 793889 w 1271023"/>
                    <a:gd name="connsiteY538" fmla="*/ 788302 h 1131365"/>
                    <a:gd name="connsiteX539" fmla="*/ 802184 w 1271023"/>
                    <a:gd name="connsiteY539" fmla="*/ 782772 h 1131365"/>
                    <a:gd name="connsiteX540" fmla="*/ 815726 w 1271023"/>
                    <a:gd name="connsiteY540" fmla="*/ 786384 h 1131365"/>
                    <a:gd name="connsiteX541" fmla="*/ 815924 w 1271023"/>
                    <a:gd name="connsiteY541" fmla="*/ 789219 h 1131365"/>
                    <a:gd name="connsiteX542" fmla="*/ 1017595 w 1271023"/>
                    <a:gd name="connsiteY542" fmla="*/ 771727 h 1131365"/>
                    <a:gd name="connsiteX543" fmla="*/ 1019443 w 1271023"/>
                    <a:gd name="connsiteY543" fmla="*/ 773575 h 1131365"/>
                    <a:gd name="connsiteX544" fmla="*/ 1023124 w 1271023"/>
                    <a:gd name="connsiteY544" fmla="*/ 773575 h 1131365"/>
                    <a:gd name="connsiteX545" fmla="*/ 1019443 w 1271023"/>
                    <a:gd name="connsiteY545" fmla="*/ 775423 h 1131365"/>
                    <a:gd name="connsiteX546" fmla="*/ 1013913 w 1271023"/>
                    <a:gd name="connsiteY546" fmla="*/ 775423 h 1131365"/>
                    <a:gd name="connsiteX547" fmla="*/ 1017595 w 1271023"/>
                    <a:gd name="connsiteY547" fmla="*/ 771727 h 1131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</a:cxnLst>
                  <a:rect l="l" t="t" r="r" b="b"/>
                  <a:pathLst>
                    <a:path w="1271023" h="1131365">
                      <a:moveTo>
                        <a:pt x="815924" y="789219"/>
                      </a:moveTo>
                      <a:lnTo>
                        <a:pt x="815924" y="837112"/>
                      </a:lnTo>
                      <a:lnTo>
                        <a:pt x="819605" y="840793"/>
                      </a:lnTo>
                      <a:lnTo>
                        <a:pt x="827900" y="823301"/>
                      </a:lnTo>
                      <a:lnTo>
                        <a:pt x="833430" y="828831"/>
                      </a:lnTo>
                      <a:lnTo>
                        <a:pt x="847241" y="838960"/>
                      </a:lnTo>
                      <a:lnTo>
                        <a:pt x="859217" y="825149"/>
                      </a:lnTo>
                      <a:lnTo>
                        <a:pt x="862899" y="828831"/>
                      </a:lnTo>
                      <a:lnTo>
                        <a:pt x="874876" y="821467"/>
                      </a:lnTo>
                      <a:lnTo>
                        <a:pt x="884186" y="831568"/>
                      </a:lnTo>
                      <a:lnTo>
                        <a:pt x="881323" y="848171"/>
                      </a:lnTo>
                      <a:lnTo>
                        <a:pt x="881323" y="848171"/>
                      </a:lnTo>
                      <a:lnTo>
                        <a:pt x="881323" y="848171"/>
                      </a:lnTo>
                      <a:lnTo>
                        <a:pt x="879475" y="829748"/>
                      </a:lnTo>
                      <a:lnTo>
                        <a:pt x="873945" y="829748"/>
                      </a:lnTo>
                      <a:lnTo>
                        <a:pt x="860134" y="838043"/>
                      </a:lnTo>
                      <a:lnTo>
                        <a:pt x="856453" y="850019"/>
                      </a:lnTo>
                      <a:lnTo>
                        <a:pt x="846324" y="847254"/>
                      </a:lnTo>
                      <a:lnTo>
                        <a:pt x="832513" y="853701"/>
                      </a:lnTo>
                      <a:lnTo>
                        <a:pt x="826983" y="862913"/>
                      </a:lnTo>
                      <a:lnTo>
                        <a:pt x="818689" y="859231"/>
                      </a:lnTo>
                      <a:lnTo>
                        <a:pt x="815007" y="861079"/>
                      </a:lnTo>
                      <a:lnTo>
                        <a:pt x="824218" y="873056"/>
                      </a:lnTo>
                      <a:lnTo>
                        <a:pt x="822370" y="881351"/>
                      </a:lnTo>
                      <a:lnTo>
                        <a:pt x="830665" y="892396"/>
                      </a:lnTo>
                      <a:lnTo>
                        <a:pt x="828817" y="906207"/>
                      </a:lnTo>
                      <a:lnTo>
                        <a:pt x="836181" y="910806"/>
                      </a:lnTo>
                      <a:lnTo>
                        <a:pt x="842628" y="902511"/>
                      </a:lnTo>
                      <a:lnTo>
                        <a:pt x="846310" y="902511"/>
                      </a:lnTo>
                      <a:lnTo>
                        <a:pt x="853673" y="921851"/>
                      </a:lnTo>
                      <a:lnTo>
                        <a:pt x="851825" y="935662"/>
                      </a:lnTo>
                      <a:lnTo>
                        <a:pt x="870249" y="956836"/>
                      </a:lnTo>
                      <a:lnTo>
                        <a:pt x="844462" y="966965"/>
                      </a:lnTo>
                      <a:lnTo>
                        <a:pt x="842614" y="970647"/>
                      </a:lnTo>
                      <a:lnTo>
                        <a:pt x="846296" y="972495"/>
                      </a:lnTo>
                      <a:lnTo>
                        <a:pt x="840357" y="981833"/>
                      </a:lnTo>
                      <a:lnTo>
                        <a:pt x="846296" y="984471"/>
                      </a:lnTo>
                      <a:lnTo>
                        <a:pt x="838001" y="984471"/>
                      </a:lnTo>
                      <a:lnTo>
                        <a:pt x="836153" y="1001964"/>
                      </a:lnTo>
                      <a:lnTo>
                        <a:pt x="838001" y="1004729"/>
                      </a:lnTo>
                      <a:lnTo>
                        <a:pt x="834319" y="1008410"/>
                      </a:lnTo>
                      <a:lnTo>
                        <a:pt x="838001" y="1010258"/>
                      </a:lnTo>
                      <a:lnTo>
                        <a:pt x="832471" y="1010258"/>
                      </a:lnTo>
                      <a:lnTo>
                        <a:pt x="832471" y="1020387"/>
                      </a:lnTo>
                      <a:lnTo>
                        <a:pt x="836153" y="1022235"/>
                      </a:lnTo>
                      <a:lnTo>
                        <a:pt x="834305" y="1033281"/>
                      </a:lnTo>
                      <a:lnTo>
                        <a:pt x="839835" y="1033281"/>
                      </a:lnTo>
                      <a:lnTo>
                        <a:pt x="837987" y="1039728"/>
                      </a:lnTo>
                      <a:lnTo>
                        <a:pt x="820494" y="1036046"/>
                      </a:lnTo>
                      <a:lnTo>
                        <a:pt x="820494" y="1037894"/>
                      </a:lnTo>
                      <a:lnTo>
                        <a:pt x="816812" y="1036046"/>
                      </a:lnTo>
                      <a:lnTo>
                        <a:pt x="816812" y="1039728"/>
                      </a:lnTo>
                      <a:lnTo>
                        <a:pt x="814964" y="1039728"/>
                      </a:lnTo>
                      <a:lnTo>
                        <a:pt x="816812" y="1041576"/>
                      </a:lnTo>
                      <a:lnTo>
                        <a:pt x="822342" y="1041576"/>
                      </a:lnTo>
                      <a:lnTo>
                        <a:pt x="830637" y="1049870"/>
                      </a:lnTo>
                      <a:lnTo>
                        <a:pt x="839849" y="1051718"/>
                      </a:lnTo>
                      <a:lnTo>
                        <a:pt x="840766" y="1059082"/>
                      </a:lnTo>
                      <a:lnTo>
                        <a:pt x="832471" y="1086703"/>
                      </a:lnTo>
                      <a:lnTo>
                        <a:pt x="846282" y="1088551"/>
                      </a:lnTo>
                      <a:lnTo>
                        <a:pt x="853645" y="1132748"/>
                      </a:lnTo>
                      <a:lnTo>
                        <a:pt x="907985" y="1111574"/>
                      </a:lnTo>
                      <a:lnTo>
                        <a:pt x="973370" y="1094998"/>
                      </a:lnTo>
                      <a:lnTo>
                        <a:pt x="1079270" y="1102362"/>
                      </a:lnTo>
                      <a:lnTo>
                        <a:pt x="1116102" y="1030530"/>
                      </a:lnTo>
                      <a:lnTo>
                        <a:pt x="1119784" y="1014871"/>
                      </a:lnTo>
                      <a:lnTo>
                        <a:pt x="1125314" y="980803"/>
                      </a:lnTo>
                      <a:lnTo>
                        <a:pt x="1125314" y="980803"/>
                      </a:lnTo>
                      <a:lnTo>
                        <a:pt x="1158465" y="910820"/>
                      </a:lnTo>
                      <a:lnTo>
                        <a:pt x="1191616" y="841753"/>
                      </a:lnTo>
                      <a:lnTo>
                        <a:pt x="1255153" y="851881"/>
                      </a:lnTo>
                      <a:lnTo>
                        <a:pt x="1239495" y="828859"/>
                      </a:lnTo>
                      <a:lnTo>
                        <a:pt x="1237647" y="820564"/>
                      </a:lnTo>
                      <a:lnTo>
                        <a:pt x="1241329" y="812270"/>
                      </a:lnTo>
                      <a:lnTo>
                        <a:pt x="1245010" y="808588"/>
                      </a:lnTo>
                      <a:lnTo>
                        <a:pt x="1250540" y="808588"/>
                      </a:lnTo>
                      <a:lnTo>
                        <a:pt x="1252388" y="801224"/>
                      </a:lnTo>
                      <a:lnTo>
                        <a:pt x="1256070" y="797542"/>
                      </a:lnTo>
                      <a:lnTo>
                        <a:pt x="1260669" y="795694"/>
                      </a:lnTo>
                      <a:lnTo>
                        <a:pt x="1268033" y="790164"/>
                      </a:lnTo>
                      <a:lnTo>
                        <a:pt x="1271715" y="793846"/>
                      </a:lnTo>
                      <a:lnTo>
                        <a:pt x="1268033" y="788316"/>
                      </a:lnTo>
                      <a:lnTo>
                        <a:pt x="1259738" y="780952"/>
                      </a:lnTo>
                      <a:lnTo>
                        <a:pt x="1259738" y="788316"/>
                      </a:lnTo>
                      <a:lnTo>
                        <a:pt x="1251443" y="788316"/>
                      </a:lnTo>
                      <a:lnTo>
                        <a:pt x="1244079" y="800293"/>
                      </a:lnTo>
                      <a:lnTo>
                        <a:pt x="1235785" y="803975"/>
                      </a:lnTo>
                      <a:lnTo>
                        <a:pt x="1228421" y="800293"/>
                      </a:lnTo>
                      <a:lnTo>
                        <a:pt x="1208163" y="782800"/>
                      </a:lnTo>
                      <a:lnTo>
                        <a:pt x="1192505" y="777271"/>
                      </a:lnTo>
                      <a:lnTo>
                        <a:pt x="1185141" y="779119"/>
                      </a:lnTo>
                      <a:lnTo>
                        <a:pt x="1179611" y="775437"/>
                      </a:lnTo>
                      <a:lnTo>
                        <a:pt x="1174081" y="769907"/>
                      </a:lnTo>
                      <a:lnTo>
                        <a:pt x="1174081" y="771755"/>
                      </a:lnTo>
                      <a:lnTo>
                        <a:pt x="1172233" y="763460"/>
                      </a:lnTo>
                      <a:lnTo>
                        <a:pt x="1168552" y="759778"/>
                      </a:lnTo>
                      <a:lnTo>
                        <a:pt x="1168552" y="751483"/>
                      </a:lnTo>
                      <a:lnTo>
                        <a:pt x="1164870" y="758847"/>
                      </a:lnTo>
                      <a:lnTo>
                        <a:pt x="1170400" y="770824"/>
                      </a:lnTo>
                      <a:lnTo>
                        <a:pt x="1163036" y="767142"/>
                      </a:lnTo>
                      <a:lnTo>
                        <a:pt x="1164884" y="763460"/>
                      </a:lnTo>
                      <a:lnTo>
                        <a:pt x="1161202" y="767142"/>
                      </a:lnTo>
                      <a:lnTo>
                        <a:pt x="1161202" y="771741"/>
                      </a:lnTo>
                      <a:lnTo>
                        <a:pt x="1159199" y="771741"/>
                      </a:lnTo>
                      <a:lnTo>
                        <a:pt x="1161202" y="768976"/>
                      </a:lnTo>
                      <a:lnTo>
                        <a:pt x="1157520" y="765294"/>
                      </a:lnTo>
                      <a:lnTo>
                        <a:pt x="1137263" y="764377"/>
                      </a:lnTo>
                      <a:lnTo>
                        <a:pt x="1137263" y="764377"/>
                      </a:lnTo>
                      <a:lnTo>
                        <a:pt x="1118839" y="767142"/>
                      </a:lnTo>
                      <a:lnTo>
                        <a:pt x="1111475" y="770824"/>
                      </a:lnTo>
                      <a:lnTo>
                        <a:pt x="1085688" y="770824"/>
                      </a:lnTo>
                      <a:lnTo>
                        <a:pt x="1080158" y="774506"/>
                      </a:lnTo>
                      <a:lnTo>
                        <a:pt x="1070030" y="776354"/>
                      </a:lnTo>
                      <a:lnTo>
                        <a:pt x="1064500" y="781884"/>
                      </a:lnTo>
                      <a:lnTo>
                        <a:pt x="1045159" y="783732"/>
                      </a:lnTo>
                      <a:lnTo>
                        <a:pt x="1033183" y="778202"/>
                      </a:lnTo>
                      <a:lnTo>
                        <a:pt x="1019372" y="764391"/>
                      </a:lnTo>
                      <a:lnTo>
                        <a:pt x="1015690" y="766239"/>
                      </a:lnTo>
                      <a:lnTo>
                        <a:pt x="1017538" y="769921"/>
                      </a:lnTo>
                      <a:lnTo>
                        <a:pt x="1019386" y="766239"/>
                      </a:lnTo>
                      <a:lnTo>
                        <a:pt x="1021234" y="769921"/>
                      </a:lnTo>
                      <a:lnTo>
                        <a:pt x="1017552" y="771769"/>
                      </a:lnTo>
                      <a:lnTo>
                        <a:pt x="1015704" y="768087"/>
                      </a:lnTo>
                      <a:lnTo>
                        <a:pt x="1010174" y="771769"/>
                      </a:lnTo>
                      <a:lnTo>
                        <a:pt x="1006493" y="768087"/>
                      </a:lnTo>
                      <a:lnTo>
                        <a:pt x="1004645" y="766239"/>
                      </a:lnTo>
                      <a:lnTo>
                        <a:pt x="1010174" y="762557"/>
                      </a:lnTo>
                      <a:lnTo>
                        <a:pt x="1017538" y="762557"/>
                      </a:lnTo>
                      <a:lnTo>
                        <a:pt x="1000046" y="739535"/>
                      </a:lnTo>
                      <a:lnTo>
                        <a:pt x="1001894" y="737687"/>
                      </a:lnTo>
                      <a:lnTo>
                        <a:pt x="996364" y="729392"/>
                      </a:lnTo>
                      <a:lnTo>
                        <a:pt x="989000" y="723862"/>
                      </a:lnTo>
                      <a:lnTo>
                        <a:pt x="981636" y="729392"/>
                      </a:lnTo>
                      <a:lnTo>
                        <a:pt x="974273" y="719263"/>
                      </a:lnTo>
                      <a:lnTo>
                        <a:pt x="953098" y="717415"/>
                      </a:lnTo>
                      <a:lnTo>
                        <a:pt x="949416" y="711886"/>
                      </a:lnTo>
                      <a:lnTo>
                        <a:pt x="945734" y="713734"/>
                      </a:lnTo>
                      <a:lnTo>
                        <a:pt x="926394" y="694393"/>
                      </a:lnTo>
                      <a:lnTo>
                        <a:pt x="900607" y="692545"/>
                      </a:lnTo>
                      <a:lnTo>
                        <a:pt x="889801" y="697525"/>
                      </a:lnTo>
                      <a:lnTo>
                        <a:pt x="889223" y="686507"/>
                      </a:lnTo>
                      <a:lnTo>
                        <a:pt x="888630" y="705439"/>
                      </a:lnTo>
                      <a:lnTo>
                        <a:pt x="890478" y="709121"/>
                      </a:lnTo>
                      <a:lnTo>
                        <a:pt x="888630" y="717415"/>
                      </a:lnTo>
                      <a:lnTo>
                        <a:pt x="886782" y="699923"/>
                      </a:lnTo>
                      <a:lnTo>
                        <a:pt x="886782" y="699923"/>
                      </a:lnTo>
                      <a:lnTo>
                        <a:pt x="888630" y="683347"/>
                      </a:lnTo>
                      <a:lnTo>
                        <a:pt x="885752" y="695141"/>
                      </a:lnTo>
                      <a:lnTo>
                        <a:pt x="884948" y="697158"/>
                      </a:lnTo>
                      <a:lnTo>
                        <a:pt x="867456" y="693476"/>
                      </a:lnTo>
                      <a:lnTo>
                        <a:pt x="849963" y="700840"/>
                      </a:lnTo>
                      <a:lnTo>
                        <a:pt x="842600" y="695310"/>
                      </a:lnTo>
                      <a:lnTo>
                        <a:pt x="832471" y="693462"/>
                      </a:lnTo>
                      <a:lnTo>
                        <a:pt x="839835" y="695310"/>
                      </a:lnTo>
                      <a:lnTo>
                        <a:pt x="839835" y="702674"/>
                      </a:lnTo>
                      <a:lnTo>
                        <a:pt x="836153" y="706356"/>
                      </a:lnTo>
                      <a:lnTo>
                        <a:pt x="828789" y="704508"/>
                      </a:lnTo>
                      <a:lnTo>
                        <a:pt x="825107" y="698978"/>
                      </a:lnTo>
                      <a:lnTo>
                        <a:pt x="826955" y="697130"/>
                      </a:lnTo>
                      <a:lnTo>
                        <a:pt x="823273" y="693448"/>
                      </a:lnTo>
                      <a:lnTo>
                        <a:pt x="835250" y="688849"/>
                      </a:lnTo>
                      <a:lnTo>
                        <a:pt x="837098" y="680554"/>
                      </a:lnTo>
                      <a:lnTo>
                        <a:pt x="825121" y="668578"/>
                      </a:lnTo>
                      <a:lnTo>
                        <a:pt x="813145" y="672260"/>
                      </a:lnTo>
                      <a:lnTo>
                        <a:pt x="809463" y="675941"/>
                      </a:lnTo>
                      <a:lnTo>
                        <a:pt x="805781" y="672260"/>
                      </a:lnTo>
                      <a:lnTo>
                        <a:pt x="799334" y="667661"/>
                      </a:lnTo>
                      <a:lnTo>
                        <a:pt x="799334" y="663979"/>
                      </a:lnTo>
                      <a:lnTo>
                        <a:pt x="806698" y="658449"/>
                      </a:lnTo>
                      <a:lnTo>
                        <a:pt x="804850" y="656601"/>
                      </a:lnTo>
                      <a:lnTo>
                        <a:pt x="794721" y="662131"/>
                      </a:lnTo>
                      <a:lnTo>
                        <a:pt x="767100" y="639109"/>
                      </a:lnTo>
                      <a:lnTo>
                        <a:pt x="758805" y="644638"/>
                      </a:lnTo>
                      <a:lnTo>
                        <a:pt x="766169" y="652002"/>
                      </a:lnTo>
                      <a:lnTo>
                        <a:pt x="760639" y="648320"/>
                      </a:lnTo>
                      <a:lnTo>
                        <a:pt x="743147" y="653201"/>
                      </a:lnTo>
                      <a:lnTo>
                        <a:pt x="743147" y="653201"/>
                      </a:lnTo>
                      <a:lnTo>
                        <a:pt x="739465" y="643721"/>
                      </a:lnTo>
                      <a:lnTo>
                        <a:pt x="731170" y="641874"/>
                      </a:lnTo>
                      <a:lnTo>
                        <a:pt x="719193" y="634510"/>
                      </a:lnTo>
                      <a:lnTo>
                        <a:pt x="717345" y="630828"/>
                      </a:lnTo>
                      <a:lnTo>
                        <a:pt x="721027" y="634510"/>
                      </a:lnTo>
                      <a:lnTo>
                        <a:pt x="722875" y="630828"/>
                      </a:lnTo>
                      <a:lnTo>
                        <a:pt x="721027" y="628980"/>
                      </a:lnTo>
                      <a:lnTo>
                        <a:pt x="715497" y="628980"/>
                      </a:lnTo>
                      <a:lnTo>
                        <a:pt x="717345" y="625298"/>
                      </a:lnTo>
                      <a:lnTo>
                        <a:pt x="715497" y="623450"/>
                      </a:lnTo>
                      <a:lnTo>
                        <a:pt x="715497" y="621602"/>
                      </a:lnTo>
                      <a:lnTo>
                        <a:pt x="732990" y="621602"/>
                      </a:lnTo>
                      <a:lnTo>
                        <a:pt x="732990" y="628966"/>
                      </a:lnTo>
                      <a:lnTo>
                        <a:pt x="738520" y="630814"/>
                      </a:lnTo>
                      <a:lnTo>
                        <a:pt x="744049" y="628966"/>
                      </a:lnTo>
                      <a:lnTo>
                        <a:pt x="740368" y="623436"/>
                      </a:lnTo>
                      <a:lnTo>
                        <a:pt x="740368" y="621588"/>
                      </a:lnTo>
                      <a:lnTo>
                        <a:pt x="748662" y="619740"/>
                      </a:lnTo>
                      <a:lnTo>
                        <a:pt x="751794" y="620699"/>
                      </a:lnTo>
                      <a:lnTo>
                        <a:pt x="719221" y="593995"/>
                      </a:lnTo>
                      <a:lnTo>
                        <a:pt x="722903" y="592147"/>
                      </a:lnTo>
                      <a:lnTo>
                        <a:pt x="717373" y="590299"/>
                      </a:lnTo>
                      <a:lnTo>
                        <a:pt x="721055" y="588451"/>
                      </a:lnTo>
                      <a:lnTo>
                        <a:pt x="717373" y="586603"/>
                      </a:lnTo>
                      <a:lnTo>
                        <a:pt x="721323" y="588042"/>
                      </a:lnTo>
                      <a:lnTo>
                        <a:pt x="724737" y="582921"/>
                      </a:lnTo>
                      <a:lnTo>
                        <a:pt x="733032" y="593050"/>
                      </a:lnTo>
                      <a:lnTo>
                        <a:pt x="738562" y="591202"/>
                      </a:lnTo>
                      <a:lnTo>
                        <a:pt x="740410" y="601331"/>
                      </a:lnTo>
                      <a:lnTo>
                        <a:pt x="740410" y="593036"/>
                      </a:lnTo>
                      <a:lnTo>
                        <a:pt x="750539" y="608694"/>
                      </a:lnTo>
                      <a:lnTo>
                        <a:pt x="756068" y="606846"/>
                      </a:lnTo>
                      <a:lnTo>
                        <a:pt x="764363" y="598552"/>
                      </a:lnTo>
                      <a:lnTo>
                        <a:pt x="770810" y="598552"/>
                      </a:lnTo>
                      <a:lnTo>
                        <a:pt x="780939" y="593022"/>
                      </a:lnTo>
                      <a:lnTo>
                        <a:pt x="775282" y="596774"/>
                      </a:lnTo>
                      <a:lnTo>
                        <a:pt x="780939" y="594870"/>
                      </a:lnTo>
                      <a:lnTo>
                        <a:pt x="786469" y="604998"/>
                      </a:lnTo>
                      <a:lnTo>
                        <a:pt x="796597" y="610528"/>
                      </a:lnTo>
                      <a:lnTo>
                        <a:pt x="802127" y="609146"/>
                      </a:lnTo>
                      <a:lnTo>
                        <a:pt x="803975" y="612362"/>
                      </a:lnTo>
                      <a:lnTo>
                        <a:pt x="805823" y="608680"/>
                      </a:lnTo>
                      <a:lnTo>
                        <a:pt x="802141" y="609146"/>
                      </a:lnTo>
                      <a:lnTo>
                        <a:pt x="803975" y="608680"/>
                      </a:lnTo>
                      <a:lnTo>
                        <a:pt x="802127" y="603150"/>
                      </a:lnTo>
                      <a:lnTo>
                        <a:pt x="805809" y="589340"/>
                      </a:lnTo>
                      <a:lnTo>
                        <a:pt x="802127" y="583810"/>
                      </a:lnTo>
                      <a:lnTo>
                        <a:pt x="805809" y="581962"/>
                      </a:lnTo>
                      <a:lnTo>
                        <a:pt x="797514" y="583810"/>
                      </a:lnTo>
                      <a:lnTo>
                        <a:pt x="805809" y="580128"/>
                      </a:lnTo>
                      <a:lnTo>
                        <a:pt x="811339" y="580128"/>
                      </a:lnTo>
                      <a:lnTo>
                        <a:pt x="815021" y="574598"/>
                      </a:lnTo>
                      <a:lnTo>
                        <a:pt x="823316" y="569068"/>
                      </a:lnTo>
                      <a:lnTo>
                        <a:pt x="833444" y="537751"/>
                      </a:lnTo>
                      <a:lnTo>
                        <a:pt x="843573" y="527623"/>
                      </a:lnTo>
                      <a:lnTo>
                        <a:pt x="855550" y="522093"/>
                      </a:lnTo>
                      <a:lnTo>
                        <a:pt x="865678" y="506434"/>
                      </a:lnTo>
                      <a:lnTo>
                        <a:pt x="873000" y="501553"/>
                      </a:lnTo>
                      <a:lnTo>
                        <a:pt x="874693" y="501200"/>
                      </a:lnTo>
                      <a:lnTo>
                        <a:pt x="887770" y="506434"/>
                      </a:lnTo>
                      <a:lnTo>
                        <a:pt x="890111" y="503627"/>
                      </a:lnTo>
                      <a:lnTo>
                        <a:pt x="887784" y="500904"/>
                      </a:lnTo>
                      <a:lnTo>
                        <a:pt x="896995" y="490776"/>
                      </a:lnTo>
                      <a:lnTo>
                        <a:pt x="896995" y="481564"/>
                      </a:lnTo>
                      <a:lnTo>
                        <a:pt x="900677" y="481564"/>
                      </a:lnTo>
                      <a:lnTo>
                        <a:pt x="898829" y="480647"/>
                      </a:lnTo>
                      <a:lnTo>
                        <a:pt x="900677" y="475117"/>
                      </a:lnTo>
                      <a:lnTo>
                        <a:pt x="896995" y="473269"/>
                      </a:lnTo>
                      <a:lnTo>
                        <a:pt x="898843" y="469587"/>
                      </a:lnTo>
                      <a:lnTo>
                        <a:pt x="901608" y="475117"/>
                      </a:lnTo>
                      <a:lnTo>
                        <a:pt x="901608" y="469587"/>
                      </a:lnTo>
                      <a:lnTo>
                        <a:pt x="908972" y="464988"/>
                      </a:lnTo>
                      <a:lnTo>
                        <a:pt x="916336" y="453943"/>
                      </a:lnTo>
                      <a:lnTo>
                        <a:pt x="919101" y="455791"/>
                      </a:lnTo>
                      <a:lnTo>
                        <a:pt x="917253" y="461321"/>
                      </a:lnTo>
                      <a:lnTo>
                        <a:pt x="926465" y="449344"/>
                      </a:lnTo>
                      <a:lnTo>
                        <a:pt x="930146" y="419889"/>
                      </a:lnTo>
                      <a:lnTo>
                        <a:pt x="924617" y="449344"/>
                      </a:lnTo>
                      <a:lnTo>
                        <a:pt x="919087" y="453943"/>
                      </a:lnTo>
                      <a:lnTo>
                        <a:pt x="917239" y="449344"/>
                      </a:lnTo>
                      <a:lnTo>
                        <a:pt x="903428" y="451192"/>
                      </a:lnTo>
                      <a:lnTo>
                        <a:pt x="887770" y="443828"/>
                      </a:lnTo>
                      <a:lnTo>
                        <a:pt x="883171" y="449358"/>
                      </a:lnTo>
                      <a:lnTo>
                        <a:pt x="873959" y="445676"/>
                      </a:lnTo>
                      <a:lnTo>
                        <a:pt x="872111" y="443828"/>
                      </a:lnTo>
                      <a:lnTo>
                        <a:pt x="860134" y="443828"/>
                      </a:lnTo>
                      <a:lnTo>
                        <a:pt x="856453" y="435533"/>
                      </a:lnTo>
                      <a:lnTo>
                        <a:pt x="860134" y="428170"/>
                      </a:lnTo>
                      <a:lnTo>
                        <a:pt x="856453" y="419875"/>
                      </a:lnTo>
                      <a:lnTo>
                        <a:pt x="858301" y="402382"/>
                      </a:lnTo>
                      <a:lnTo>
                        <a:pt x="861982" y="400534"/>
                      </a:lnTo>
                      <a:lnTo>
                        <a:pt x="869346" y="386724"/>
                      </a:lnTo>
                      <a:lnTo>
                        <a:pt x="860134" y="383042"/>
                      </a:lnTo>
                      <a:lnTo>
                        <a:pt x="854604" y="386724"/>
                      </a:lnTo>
                      <a:lnTo>
                        <a:pt x="850006" y="396852"/>
                      </a:lnTo>
                      <a:lnTo>
                        <a:pt x="846324" y="395004"/>
                      </a:lnTo>
                      <a:lnTo>
                        <a:pt x="848172" y="389475"/>
                      </a:lnTo>
                      <a:lnTo>
                        <a:pt x="844490" y="388558"/>
                      </a:lnTo>
                      <a:lnTo>
                        <a:pt x="844490" y="395004"/>
                      </a:lnTo>
                      <a:lnTo>
                        <a:pt x="836195" y="381194"/>
                      </a:lnTo>
                      <a:lnTo>
                        <a:pt x="842642" y="388558"/>
                      </a:lnTo>
                      <a:lnTo>
                        <a:pt x="839877" y="381194"/>
                      </a:lnTo>
                      <a:lnTo>
                        <a:pt x="842642" y="381194"/>
                      </a:lnTo>
                      <a:lnTo>
                        <a:pt x="836195" y="379346"/>
                      </a:lnTo>
                      <a:lnTo>
                        <a:pt x="834347" y="372899"/>
                      </a:lnTo>
                      <a:lnTo>
                        <a:pt x="842642" y="373816"/>
                      </a:lnTo>
                      <a:lnTo>
                        <a:pt x="842642" y="377498"/>
                      </a:lnTo>
                      <a:lnTo>
                        <a:pt x="861982" y="364604"/>
                      </a:lnTo>
                      <a:lnTo>
                        <a:pt x="879475" y="370134"/>
                      </a:lnTo>
                      <a:lnTo>
                        <a:pt x="889604" y="366452"/>
                      </a:lnTo>
                      <a:lnTo>
                        <a:pt x="887755" y="358158"/>
                      </a:lnTo>
                      <a:lnTo>
                        <a:pt x="877627" y="347112"/>
                      </a:lnTo>
                      <a:lnTo>
                        <a:pt x="876710" y="328688"/>
                      </a:lnTo>
                      <a:lnTo>
                        <a:pt x="878558" y="322242"/>
                      </a:lnTo>
                      <a:lnTo>
                        <a:pt x="882240" y="320394"/>
                      </a:lnTo>
                      <a:lnTo>
                        <a:pt x="884088" y="314864"/>
                      </a:lnTo>
                      <a:lnTo>
                        <a:pt x="878558" y="314864"/>
                      </a:lnTo>
                      <a:lnTo>
                        <a:pt x="884088" y="313016"/>
                      </a:lnTo>
                      <a:lnTo>
                        <a:pt x="888687" y="318546"/>
                      </a:lnTo>
                      <a:lnTo>
                        <a:pt x="892368" y="318546"/>
                      </a:lnTo>
                      <a:lnTo>
                        <a:pt x="895401" y="313227"/>
                      </a:lnTo>
                      <a:lnTo>
                        <a:pt x="902779" y="313129"/>
                      </a:lnTo>
                      <a:lnTo>
                        <a:pt x="897898" y="312099"/>
                      </a:lnTo>
                      <a:lnTo>
                        <a:pt x="902497" y="306569"/>
                      </a:lnTo>
                      <a:lnTo>
                        <a:pt x="904345" y="310251"/>
                      </a:lnTo>
                      <a:lnTo>
                        <a:pt x="909875" y="292758"/>
                      </a:lnTo>
                      <a:lnTo>
                        <a:pt x="916322" y="281713"/>
                      </a:lnTo>
                      <a:lnTo>
                        <a:pt x="909875" y="257774"/>
                      </a:lnTo>
                      <a:lnTo>
                        <a:pt x="899746" y="251327"/>
                      </a:lnTo>
                      <a:lnTo>
                        <a:pt x="902511" y="243963"/>
                      </a:lnTo>
                      <a:lnTo>
                        <a:pt x="897912" y="247645"/>
                      </a:lnTo>
                      <a:lnTo>
                        <a:pt x="902511" y="242115"/>
                      </a:lnTo>
                      <a:lnTo>
                        <a:pt x="896064" y="243963"/>
                      </a:lnTo>
                      <a:lnTo>
                        <a:pt x="886853" y="233834"/>
                      </a:lnTo>
                      <a:lnTo>
                        <a:pt x="885936" y="220941"/>
                      </a:lnTo>
                      <a:lnTo>
                        <a:pt x="874890" y="197001"/>
                      </a:lnTo>
                      <a:lnTo>
                        <a:pt x="870291" y="193320"/>
                      </a:lnTo>
                      <a:lnTo>
                        <a:pt x="870291" y="177661"/>
                      </a:lnTo>
                      <a:lnTo>
                        <a:pt x="852799" y="143593"/>
                      </a:lnTo>
                      <a:lnTo>
                        <a:pt x="850951" y="137146"/>
                      </a:lnTo>
                      <a:lnTo>
                        <a:pt x="833458" y="119654"/>
                      </a:lnTo>
                      <a:lnTo>
                        <a:pt x="835306" y="103995"/>
                      </a:lnTo>
                      <a:lnTo>
                        <a:pt x="827943" y="80056"/>
                      </a:lnTo>
                      <a:lnTo>
                        <a:pt x="829791" y="74526"/>
                      </a:lnTo>
                      <a:lnTo>
                        <a:pt x="817814" y="48739"/>
                      </a:lnTo>
                      <a:lnTo>
                        <a:pt x="823344" y="37693"/>
                      </a:lnTo>
                      <a:lnTo>
                        <a:pt x="821496" y="33095"/>
                      </a:lnTo>
                      <a:lnTo>
                        <a:pt x="815966" y="33095"/>
                      </a:lnTo>
                      <a:lnTo>
                        <a:pt x="819648" y="25731"/>
                      </a:lnTo>
                      <a:lnTo>
                        <a:pt x="815966" y="21132"/>
                      </a:lnTo>
                      <a:lnTo>
                        <a:pt x="815966" y="5530"/>
                      </a:lnTo>
                      <a:lnTo>
                        <a:pt x="815966" y="5530"/>
                      </a:lnTo>
                      <a:lnTo>
                        <a:pt x="795709" y="11060"/>
                      </a:lnTo>
                      <a:lnTo>
                        <a:pt x="799390" y="18423"/>
                      </a:lnTo>
                      <a:lnTo>
                        <a:pt x="793861" y="44211"/>
                      </a:lnTo>
                      <a:lnTo>
                        <a:pt x="707301" y="55256"/>
                      </a:lnTo>
                      <a:lnTo>
                        <a:pt x="707301" y="39598"/>
                      </a:lnTo>
                      <a:lnTo>
                        <a:pt x="710983" y="36833"/>
                      </a:lnTo>
                      <a:lnTo>
                        <a:pt x="722960" y="29469"/>
                      </a:lnTo>
                      <a:lnTo>
                        <a:pt x="722960" y="19340"/>
                      </a:lnTo>
                      <a:lnTo>
                        <a:pt x="722960" y="19340"/>
                      </a:lnTo>
                      <a:lnTo>
                        <a:pt x="716513" y="3682"/>
                      </a:lnTo>
                      <a:lnTo>
                        <a:pt x="709149" y="0"/>
                      </a:lnTo>
                      <a:lnTo>
                        <a:pt x="685210" y="19340"/>
                      </a:lnTo>
                      <a:lnTo>
                        <a:pt x="675998" y="22105"/>
                      </a:lnTo>
                      <a:lnTo>
                        <a:pt x="671399" y="15659"/>
                      </a:lnTo>
                      <a:lnTo>
                        <a:pt x="655741" y="11977"/>
                      </a:lnTo>
                      <a:lnTo>
                        <a:pt x="629037" y="31317"/>
                      </a:lnTo>
                      <a:lnTo>
                        <a:pt x="615226" y="48810"/>
                      </a:lnTo>
                      <a:lnTo>
                        <a:pt x="609696" y="69067"/>
                      </a:lnTo>
                      <a:lnTo>
                        <a:pt x="599568" y="84725"/>
                      </a:lnTo>
                      <a:lnTo>
                        <a:pt x="591273" y="92089"/>
                      </a:lnTo>
                      <a:lnTo>
                        <a:pt x="582061" y="95771"/>
                      </a:lnTo>
                      <a:lnTo>
                        <a:pt x="577462" y="100370"/>
                      </a:lnTo>
                      <a:lnTo>
                        <a:pt x="570098" y="129839"/>
                      </a:lnTo>
                      <a:lnTo>
                        <a:pt x="556288" y="149179"/>
                      </a:lnTo>
                      <a:lnTo>
                        <a:pt x="540629" y="176801"/>
                      </a:lnTo>
                      <a:lnTo>
                        <a:pt x="529541" y="189666"/>
                      </a:lnTo>
                      <a:lnTo>
                        <a:pt x="515759" y="179565"/>
                      </a:lnTo>
                      <a:lnTo>
                        <a:pt x="502865" y="197058"/>
                      </a:lnTo>
                      <a:lnTo>
                        <a:pt x="515759" y="202588"/>
                      </a:lnTo>
                      <a:lnTo>
                        <a:pt x="510229" y="205353"/>
                      </a:lnTo>
                      <a:lnTo>
                        <a:pt x="494571" y="210883"/>
                      </a:lnTo>
                      <a:lnTo>
                        <a:pt x="484442" y="222859"/>
                      </a:lnTo>
                      <a:lnTo>
                        <a:pt x="473396" y="224707"/>
                      </a:lnTo>
                      <a:lnTo>
                        <a:pt x="465101" y="236684"/>
                      </a:lnTo>
                      <a:lnTo>
                        <a:pt x="459572" y="238532"/>
                      </a:lnTo>
                      <a:lnTo>
                        <a:pt x="425504" y="236684"/>
                      </a:lnTo>
                      <a:lnTo>
                        <a:pt x="425504" y="238532"/>
                      </a:lnTo>
                      <a:lnTo>
                        <a:pt x="420905" y="236684"/>
                      </a:lnTo>
                      <a:lnTo>
                        <a:pt x="417223" y="240366"/>
                      </a:lnTo>
                      <a:lnTo>
                        <a:pt x="409859" y="235767"/>
                      </a:lnTo>
                      <a:lnTo>
                        <a:pt x="409859" y="235767"/>
                      </a:lnTo>
                      <a:lnTo>
                        <a:pt x="406177" y="235767"/>
                      </a:lnTo>
                      <a:lnTo>
                        <a:pt x="402495" y="236684"/>
                      </a:lnTo>
                      <a:lnTo>
                        <a:pt x="398814" y="244048"/>
                      </a:lnTo>
                      <a:lnTo>
                        <a:pt x="400662" y="251411"/>
                      </a:lnTo>
                      <a:lnTo>
                        <a:pt x="406191" y="261540"/>
                      </a:lnTo>
                      <a:lnTo>
                        <a:pt x="404343" y="267987"/>
                      </a:lnTo>
                      <a:lnTo>
                        <a:pt x="372970" y="297456"/>
                      </a:lnTo>
                      <a:lnTo>
                        <a:pt x="353629" y="299304"/>
                      </a:lnTo>
                      <a:lnTo>
                        <a:pt x="341653" y="294705"/>
                      </a:lnTo>
                      <a:lnTo>
                        <a:pt x="331524" y="285493"/>
                      </a:lnTo>
                      <a:lnTo>
                        <a:pt x="327842" y="279047"/>
                      </a:lnTo>
                      <a:lnTo>
                        <a:pt x="333372" y="269835"/>
                      </a:lnTo>
                      <a:lnTo>
                        <a:pt x="334289" y="269835"/>
                      </a:lnTo>
                      <a:lnTo>
                        <a:pt x="336137" y="261540"/>
                      </a:lnTo>
                      <a:lnTo>
                        <a:pt x="333372" y="259692"/>
                      </a:lnTo>
                      <a:lnTo>
                        <a:pt x="329690" y="265222"/>
                      </a:lnTo>
                      <a:lnTo>
                        <a:pt x="314032" y="267070"/>
                      </a:lnTo>
                      <a:lnTo>
                        <a:pt x="315880" y="261540"/>
                      </a:lnTo>
                      <a:lnTo>
                        <a:pt x="312198" y="259692"/>
                      </a:lnTo>
                      <a:lnTo>
                        <a:pt x="308516" y="238518"/>
                      </a:lnTo>
                      <a:lnTo>
                        <a:pt x="317728" y="218260"/>
                      </a:lnTo>
                      <a:lnTo>
                        <a:pt x="272600" y="207215"/>
                      </a:lnTo>
                      <a:lnTo>
                        <a:pt x="272600" y="207215"/>
                      </a:lnTo>
                      <a:lnTo>
                        <a:pt x="263388" y="205367"/>
                      </a:lnTo>
                      <a:lnTo>
                        <a:pt x="253260" y="208132"/>
                      </a:lnTo>
                      <a:lnTo>
                        <a:pt x="168534" y="206284"/>
                      </a:lnTo>
                      <a:lnTo>
                        <a:pt x="149194" y="287327"/>
                      </a:lnTo>
                      <a:lnTo>
                        <a:pt x="142747" y="309433"/>
                      </a:lnTo>
                      <a:lnTo>
                        <a:pt x="115126" y="362841"/>
                      </a:lnTo>
                      <a:lnTo>
                        <a:pt x="118808" y="362841"/>
                      </a:lnTo>
                      <a:lnTo>
                        <a:pt x="136300" y="359159"/>
                      </a:lnTo>
                      <a:lnTo>
                        <a:pt x="144595" y="351795"/>
                      </a:lnTo>
                      <a:lnTo>
                        <a:pt x="162087" y="348114"/>
                      </a:lnTo>
                      <a:lnTo>
                        <a:pt x="169451" y="346266"/>
                      </a:lnTo>
                      <a:lnTo>
                        <a:pt x="183262" y="349947"/>
                      </a:lnTo>
                      <a:lnTo>
                        <a:pt x="183262" y="351795"/>
                      </a:lnTo>
                      <a:lnTo>
                        <a:pt x="163921" y="353643"/>
                      </a:lnTo>
                      <a:lnTo>
                        <a:pt x="160239" y="353643"/>
                      </a:lnTo>
                      <a:lnTo>
                        <a:pt x="163921" y="355491"/>
                      </a:lnTo>
                      <a:lnTo>
                        <a:pt x="171285" y="353643"/>
                      </a:lnTo>
                      <a:lnTo>
                        <a:pt x="169437" y="355491"/>
                      </a:lnTo>
                      <a:lnTo>
                        <a:pt x="171285" y="359173"/>
                      </a:lnTo>
                      <a:lnTo>
                        <a:pt x="157474" y="359173"/>
                      </a:lnTo>
                      <a:lnTo>
                        <a:pt x="178649" y="362855"/>
                      </a:lnTo>
                      <a:lnTo>
                        <a:pt x="176801" y="366537"/>
                      </a:lnTo>
                      <a:lnTo>
                        <a:pt x="157460" y="364689"/>
                      </a:lnTo>
                      <a:lnTo>
                        <a:pt x="155612" y="368371"/>
                      </a:lnTo>
                      <a:lnTo>
                        <a:pt x="163907" y="368371"/>
                      </a:lnTo>
                      <a:lnTo>
                        <a:pt x="163907" y="370219"/>
                      </a:lnTo>
                      <a:lnTo>
                        <a:pt x="151930" y="372067"/>
                      </a:lnTo>
                      <a:lnTo>
                        <a:pt x="153778" y="372067"/>
                      </a:lnTo>
                      <a:lnTo>
                        <a:pt x="153778" y="375749"/>
                      </a:lnTo>
                      <a:lnTo>
                        <a:pt x="141802" y="375749"/>
                      </a:lnTo>
                      <a:lnTo>
                        <a:pt x="162976" y="387725"/>
                      </a:lnTo>
                      <a:lnTo>
                        <a:pt x="161128" y="387725"/>
                      </a:lnTo>
                      <a:lnTo>
                        <a:pt x="162976" y="389573"/>
                      </a:lnTo>
                      <a:lnTo>
                        <a:pt x="139954" y="377597"/>
                      </a:lnTo>
                      <a:lnTo>
                        <a:pt x="138106" y="381279"/>
                      </a:lnTo>
                      <a:lnTo>
                        <a:pt x="141788" y="386808"/>
                      </a:lnTo>
                      <a:lnTo>
                        <a:pt x="149151" y="392338"/>
                      </a:lnTo>
                      <a:lnTo>
                        <a:pt x="149151" y="394186"/>
                      </a:lnTo>
                      <a:lnTo>
                        <a:pt x="139023" y="388656"/>
                      </a:lnTo>
                      <a:lnTo>
                        <a:pt x="135341" y="390504"/>
                      </a:lnTo>
                      <a:lnTo>
                        <a:pt x="139023" y="386823"/>
                      </a:lnTo>
                      <a:lnTo>
                        <a:pt x="133493" y="379459"/>
                      </a:lnTo>
                      <a:lnTo>
                        <a:pt x="137175" y="377611"/>
                      </a:lnTo>
                      <a:lnTo>
                        <a:pt x="125198" y="379459"/>
                      </a:lnTo>
                      <a:lnTo>
                        <a:pt x="121516" y="386823"/>
                      </a:lnTo>
                      <a:lnTo>
                        <a:pt x="119668" y="384975"/>
                      </a:lnTo>
                      <a:lnTo>
                        <a:pt x="121516" y="377611"/>
                      </a:lnTo>
                      <a:lnTo>
                        <a:pt x="113221" y="377611"/>
                      </a:lnTo>
                      <a:lnTo>
                        <a:pt x="115069" y="379459"/>
                      </a:lnTo>
                      <a:lnTo>
                        <a:pt x="111486" y="384819"/>
                      </a:lnTo>
                      <a:lnTo>
                        <a:pt x="115986" y="386823"/>
                      </a:lnTo>
                      <a:lnTo>
                        <a:pt x="115986" y="390504"/>
                      </a:lnTo>
                      <a:lnTo>
                        <a:pt x="107691" y="392352"/>
                      </a:lnTo>
                      <a:lnTo>
                        <a:pt x="104009" y="384058"/>
                      </a:lnTo>
                      <a:lnTo>
                        <a:pt x="105857" y="382210"/>
                      </a:lnTo>
                      <a:lnTo>
                        <a:pt x="100328" y="378528"/>
                      </a:lnTo>
                      <a:lnTo>
                        <a:pt x="74540" y="388656"/>
                      </a:lnTo>
                      <a:lnTo>
                        <a:pt x="67177" y="383127"/>
                      </a:lnTo>
                      <a:lnTo>
                        <a:pt x="63495" y="374832"/>
                      </a:lnTo>
                      <a:lnTo>
                        <a:pt x="65343" y="382196"/>
                      </a:lnTo>
                      <a:lnTo>
                        <a:pt x="72706" y="389559"/>
                      </a:lnTo>
                      <a:lnTo>
                        <a:pt x="96646" y="382196"/>
                      </a:lnTo>
                      <a:lnTo>
                        <a:pt x="100328" y="385877"/>
                      </a:lnTo>
                      <a:lnTo>
                        <a:pt x="108622" y="421793"/>
                      </a:lnTo>
                      <a:lnTo>
                        <a:pt x="105857" y="441134"/>
                      </a:lnTo>
                      <a:lnTo>
                        <a:pt x="93881" y="489026"/>
                      </a:lnTo>
                      <a:lnTo>
                        <a:pt x="76388" y="533223"/>
                      </a:lnTo>
                      <a:lnTo>
                        <a:pt x="76854" y="533378"/>
                      </a:lnTo>
                      <a:lnTo>
                        <a:pt x="0" y="713705"/>
                      </a:lnTo>
                      <a:lnTo>
                        <a:pt x="81961" y="753303"/>
                      </a:lnTo>
                      <a:lnTo>
                        <a:pt x="107748" y="765280"/>
                      </a:lnTo>
                      <a:lnTo>
                        <a:pt x="116960" y="745939"/>
                      </a:lnTo>
                      <a:lnTo>
                        <a:pt x="123406" y="749621"/>
                      </a:lnTo>
                      <a:lnTo>
                        <a:pt x="139065" y="742257"/>
                      </a:lnTo>
                      <a:lnTo>
                        <a:pt x="144595" y="745939"/>
                      </a:lnTo>
                      <a:lnTo>
                        <a:pt x="146443" y="742257"/>
                      </a:lnTo>
                      <a:lnTo>
                        <a:pt x="160253" y="744105"/>
                      </a:lnTo>
                      <a:lnTo>
                        <a:pt x="179537" y="753755"/>
                      </a:lnTo>
                      <a:lnTo>
                        <a:pt x="179594" y="757930"/>
                      </a:lnTo>
                      <a:lnTo>
                        <a:pt x="166700" y="773589"/>
                      </a:lnTo>
                      <a:lnTo>
                        <a:pt x="156571" y="796611"/>
                      </a:lnTo>
                      <a:lnTo>
                        <a:pt x="154723" y="810422"/>
                      </a:lnTo>
                      <a:lnTo>
                        <a:pt x="142747" y="838043"/>
                      </a:lnTo>
                      <a:lnTo>
                        <a:pt x="109596" y="869360"/>
                      </a:lnTo>
                      <a:lnTo>
                        <a:pt x="111444" y="892382"/>
                      </a:lnTo>
                      <a:lnTo>
                        <a:pt x="101315" y="954085"/>
                      </a:lnTo>
                      <a:lnTo>
                        <a:pt x="97633" y="956850"/>
                      </a:lnTo>
                      <a:lnTo>
                        <a:pt x="87505" y="962380"/>
                      </a:lnTo>
                      <a:lnTo>
                        <a:pt x="81975" y="974357"/>
                      </a:lnTo>
                      <a:lnTo>
                        <a:pt x="90368" y="993542"/>
                      </a:lnTo>
                      <a:lnTo>
                        <a:pt x="113292" y="999213"/>
                      </a:lnTo>
                      <a:lnTo>
                        <a:pt x="132632" y="995531"/>
                      </a:lnTo>
                      <a:lnTo>
                        <a:pt x="162101" y="1005660"/>
                      </a:lnTo>
                      <a:lnTo>
                        <a:pt x="187889" y="1005660"/>
                      </a:lnTo>
                      <a:lnTo>
                        <a:pt x="210911" y="1002895"/>
                      </a:lnTo>
                      <a:lnTo>
                        <a:pt x="234709" y="985050"/>
                      </a:lnTo>
                      <a:lnTo>
                        <a:pt x="251440" y="972509"/>
                      </a:lnTo>
                      <a:lnTo>
                        <a:pt x="265010" y="969744"/>
                      </a:lnTo>
                      <a:lnTo>
                        <a:pt x="271260" y="963988"/>
                      </a:lnTo>
                      <a:lnTo>
                        <a:pt x="279075" y="975274"/>
                      </a:lnTo>
                      <a:lnTo>
                        <a:pt x="296567" y="971592"/>
                      </a:lnTo>
                      <a:lnTo>
                        <a:pt x="310378" y="959615"/>
                      </a:lnTo>
                      <a:lnTo>
                        <a:pt x="322355" y="956850"/>
                      </a:lnTo>
                      <a:lnTo>
                        <a:pt x="353672" y="959615"/>
                      </a:lnTo>
                      <a:lnTo>
                        <a:pt x="351824" y="1001061"/>
                      </a:lnTo>
                      <a:lnTo>
                        <a:pt x="429186" y="939358"/>
                      </a:lnTo>
                      <a:lnTo>
                        <a:pt x="422739" y="928312"/>
                      </a:lnTo>
                      <a:lnTo>
                        <a:pt x="422739" y="921865"/>
                      </a:lnTo>
                      <a:lnTo>
                        <a:pt x="425504" y="916335"/>
                      </a:lnTo>
                      <a:lnTo>
                        <a:pt x="444844" y="902525"/>
                      </a:lnTo>
                      <a:lnTo>
                        <a:pt x="444844" y="902525"/>
                      </a:lnTo>
                      <a:lnTo>
                        <a:pt x="466018" y="888714"/>
                      </a:lnTo>
                      <a:lnTo>
                        <a:pt x="524040" y="919100"/>
                      </a:lnTo>
                      <a:lnTo>
                        <a:pt x="553509" y="940275"/>
                      </a:lnTo>
                      <a:lnTo>
                        <a:pt x="559039" y="926464"/>
                      </a:lnTo>
                      <a:lnTo>
                        <a:pt x="578379" y="915418"/>
                      </a:lnTo>
                      <a:lnTo>
                        <a:pt x="581130" y="908746"/>
                      </a:lnTo>
                      <a:lnTo>
                        <a:pt x="583909" y="914487"/>
                      </a:lnTo>
                      <a:lnTo>
                        <a:pt x="599568" y="908041"/>
                      </a:lnTo>
                      <a:lnTo>
                        <a:pt x="604166" y="916335"/>
                      </a:lnTo>
                      <a:lnTo>
                        <a:pt x="610613" y="910806"/>
                      </a:lnTo>
                      <a:lnTo>
                        <a:pt x="621659" y="916335"/>
                      </a:lnTo>
                      <a:lnTo>
                        <a:pt x="628106" y="910806"/>
                      </a:lnTo>
                      <a:lnTo>
                        <a:pt x="640082" y="912653"/>
                      </a:lnTo>
                      <a:lnTo>
                        <a:pt x="652976" y="900677"/>
                      </a:lnTo>
                      <a:lnTo>
                        <a:pt x="652976" y="888700"/>
                      </a:lnTo>
                      <a:lnTo>
                        <a:pt x="661271" y="885018"/>
                      </a:lnTo>
                      <a:lnTo>
                        <a:pt x="663119" y="876724"/>
                      </a:lnTo>
                      <a:lnTo>
                        <a:pt x="670482" y="873042"/>
                      </a:lnTo>
                      <a:lnTo>
                        <a:pt x="666801" y="862913"/>
                      </a:lnTo>
                      <a:lnTo>
                        <a:pt x="666801" y="843573"/>
                      </a:lnTo>
                      <a:lnTo>
                        <a:pt x="676929" y="839891"/>
                      </a:lnTo>
                      <a:lnTo>
                        <a:pt x="690740" y="847254"/>
                      </a:lnTo>
                      <a:lnTo>
                        <a:pt x="698104" y="845406"/>
                      </a:lnTo>
                      <a:lnTo>
                        <a:pt x="710080" y="846323"/>
                      </a:lnTo>
                      <a:lnTo>
                        <a:pt x="718375" y="846323"/>
                      </a:lnTo>
                      <a:lnTo>
                        <a:pt x="720223" y="842641"/>
                      </a:lnTo>
                      <a:lnTo>
                        <a:pt x="727587" y="838960"/>
                      </a:lnTo>
                      <a:lnTo>
                        <a:pt x="729435" y="842641"/>
                      </a:lnTo>
                      <a:lnTo>
                        <a:pt x="733117" y="834347"/>
                      </a:lnTo>
                      <a:lnTo>
                        <a:pt x="754291" y="816854"/>
                      </a:lnTo>
                      <a:lnTo>
                        <a:pt x="777313" y="820536"/>
                      </a:lnTo>
                      <a:lnTo>
                        <a:pt x="784677" y="810407"/>
                      </a:lnTo>
                      <a:lnTo>
                        <a:pt x="788359" y="796597"/>
                      </a:lnTo>
                      <a:lnTo>
                        <a:pt x="790207" y="796597"/>
                      </a:lnTo>
                      <a:lnTo>
                        <a:pt x="793889" y="788302"/>
                      </a:lnTo>
                      <a:lnTo>
                        <a:pt x="802184" y="782772"/>
                      </a:lnTo>
                      <a:lnTo>
                        <a:pt x="815726" y="786384"/>
                      </a:lnTo>
                      <a:lnTo>
                        <a:pt x="815924" y="789219"/>
                      </a:lnTo>
                      <a:close/>
                      <a:moveTo>
                        <a:pt x="1017595" y="771727"/>
                      </a:moveTo>
                      <a:lnTo>
                        <a:pt x="1019443" y="773575"/>
                      </a:lnTo>
                      <a:lnTo>
                        <a:pt x="1023124" y="773575"/>
                      </a:lnTo>
                      <a:lnTo>
                        <a:pt x="1019443" y="775423"/>
                      </a:lnTo>
                      <a:lnTo>
                        <a:pt x="1013913" y="775423"/>
                      </a:lnTo>
                      <a:lnTo>
                        <a:pt x="1017595" y="771727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40" name="Freeform: Shape 184">
                  <a:extLst>
                    <a:ext uri="{FF2B5EF4-FFF2-40B4-BE49-F238E27FC236}">
                      <a16:creationId xmlns:a16="http://schemas.microsoft.com/office/drawing/2014/main" xmlns="" id="{F01ED1CB-48FD-4019-A508-D0E3FB1FD0E9}"/>
                    </a:ext>
                  </a:extLst>
                </p:cNvPr>
                <p:cNvSpPr/>
                <p:nvPr/>
              </p:nvSpPr>
              <p:spPr>
                <a:xfrm>
                  <a:off x="8034100" y="5416160"/>
                  <a:ext cx="4232" cy="2821"/>
                </a:xfrm>
                <a:custGeom>
                  <a:avLst/>
                  <a:gdLst>
                    <a:gd name="connsiteX0" fmla="*/ 0 w 4232"/>
                    <a:gd name="connsiteY0" fmla="*/ 1848 h 2821"/>
                    <a:gd name="connsiteX1" fmla="*/ 3682 w 4232"/>
                    <a:gd name="connsiteY1" fmla="*/ 3682 h 2821"/>
                    <a:gd name="connsiteX2" fmla="*/ 3682 w 4232"/>
                    <a:gd name="connsiteY2" fmla="*/ 3682 h 2821"/>
                    <a:gd name="connsiteX3" fmla="*/ 5530 w 4232"/>
                    <a:gd name="connsiteY3" fmla="*/ 0 h 2821"/>
                    <a:gd name="connsiteX4" fmla="*/ 1834 w 4232"/>
                    <a:gd name="connsiteY4" fmla="*/ 0 h 2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32" h="2821">
                      <a:moveTo>
                        <a:pt x="0" y="1848"/>
                      </a:moveTo>
                      <a:lnTo>
                        <a:pt x="3682" y="3682"/>
                      </a:lnTo>
                      <a:lnTo>
                        <a:pt x="3682" y="3682"/>
                      </a:lnTo>
                      <a:lnTo>
                        <a:pt x="5530" y="0"/>
                      </a:lnTo>
                      <a:lnTo>
                        <a:pt x="1834" y="0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41" name="Freeform: Shape 185">
                  <a:extLst>
                    <a:ext uri="{FF2B5EF4-FFF2-40B4-BE49-F238E27FC236}">
                      <a16:creationId xmlns:a16="http://schemas.microsoft.com/office/drawing/2014/main" xmlns="" id="{6B598FC6-E77B-4816-B027-068D27F485BB}"/>
                    </a:ext>
                  </a:extLst>
                </p:cNvPr>
                <p:cNvSpPr/>
                <p:nvPr/>
              </p:nvSpPr>
              <p:spPr>
                <a:xfrm>
                  <a:off x="8176833" y="5539567"/>
                  <a:ext cx="4232" cy="2821"/>
                </a:xfrm>
                <a:custGeom>
                  <a:avLst/>
                  <a:gdLst>
                    <a:gd name="connsiteX0" fmla="*/ 5530 w 4232"/>
                    <a:gd name="connsiteY0" fmla="*/ 0 h 2821"/>
                    <a:gd name="connsiteX1" fmla="*/ 0 w 4232"/>
                    <a:gd name="connsiteY1" fmla="*/ 1834 h 2821"/>
                    <a:gd name="connsiteX2" fmla="*/ 0 w 4232"/>
                    <a:gd name="connsiteY2" fmla="*/ 3682 h 2821"/>
                    <a:gd name="connsiteX3" fmla="*/ 5530 w 4232"/>
                    <a:gd name="connsiteY3" fmla="*/ 0 h 2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32" h="2821">
                      <a:moveTo>
                        <a:pt x="5530" y="0"/>
                      </a:moveTo>
                      <a:lnTo>
                        <a:pt x="0" y="1834"/>
                      </a:lnTo>
                      <a:lnTo>
                        <a:pt x="0" y="3682"/>
                      </a:lnTo>
                      <a:lnTo>
                        <a:pt x="5530" y="0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42" name="Freeform: Shape 186">
                  <a:extLst>
                    <a:ext uri="{FF2B5EF4-FFF2-40B4-BE49-F238E27FC236}">
                      <a16:creationId xmlns:a16="http://schemas.microsoft.com/office/drawing/2014/main" xmlns="" id="{8F224466-E762-439F-AF99-FBF64D919C93}"/>
                    </a:ext>
                  </a:extLst>
                </p:cNvPr>
                <p:cNvSpPr/>
                <p:nvPr/>
              </p:nvSpPr>
              <p:spPr>
                <a:xfrm>
                  <a:off x="8053441" y="5462205"/>
                  <a:ext cx="12696" cy="7053"/>
                </a:xfrm>
                <a:custGeom>
                  <a:avLst/>
                  <a:gdLst>
                    <a:gd name="connsiteX0" fmla="*/ 0 w 12696"/>
                    <a:gd name="connsiteY0" fmla="*/ 7364 h 7053"/>
                    <a:gd name="connsiteX1" fmla="*/ 13811 w 12696"/>
                    <a:gd name="connsiteY1" fmla="*/ 0 h 7053"/>
                    <a:gd name="connsiteX2" fmla="*/ 1834 w 12696"/>
                    <a:gd name="connsiteY2" fmla="*/ 3682 h 7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696" h="7053">
                      <a:moveTo>
                        <a:pt x="0" y="7364"/>
                      </a:moveTo>
                      <a:lnTo>
                        <a:pt x="13811" y="0"/>
                      </a:lnTo>
                      <a:lnTo>
                        <a:pt x="1834" y="3682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43" name="Freeform: Shape 187">
                  <a:extLst>
                    <a:ext uri="{FF2B5EF4-FFF2-40B4-BE49-F238E27FC236}">
                      <a16:creationId xmlns:a16="http://schemas.microsoft.com/office/drawing/2014/main" xmlns="" id="{3F2535A3-D0AA-4D53-BF97-8FD96B3E9591}"/>
                    </a:ext>
                  </a:extLst>
                </p:cNvPr>
                <p:cNvSpPr/>
                <p:nvPr/>
              </p:nvSpPr>
              <p:spPr>
                <a:xfrm>
                  <a:off x="8087509" y="5463136"/>
                  <a:ext cx="12696" cy="9875"/>
                </a:xfrm>
                <a:custGeom>
                  <a:avLst/>
                  <a:gdLst>
                    <a:gd name="connsiteX0" fmla="*/ 10129 w 12696"/>
                    <a:gd name="connsiteY0" fmla="*/ 10129 h 9874"/>
                    <a:gd name="connsiteX1" fmla="*/ 13811 w 12696"/>
                    <a:gd name="connsiteY1" fmla="*/ 8281 h 9874"/>
                    <a:gd name="connsiteX2" fmla="*/ 8295 w 12696"/>
                    <a:gd name="connsiteY2" fmla="*/ 2751 h 9874"/>
                    <a:gd name="connsiteX3" fmla="*/ 0 w 12696"/>
                    <a:gd name="connsiteY3" fmla="*/ 0 h 9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96" h="9874">
                      <a:moveTo>
                        <a:pt x="10129" y="10129"/>
                      </a:moveTo>
                      <a:lnTo>
                        <a:pt x="13811" y="8281"/>
                      </a:lnTo>
                      <a:lnTo>
                        <a:pt x="8295" y="275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44" name="Freeform: Shape 188">
                  <a:extLst>
                    <a:ext uri="{FF2B5EF4-FFF2-40B4-BE49-F238E27FC236}">
                      <a16:creationId xmlns:a16="http://schemas.microsoft.com/office/drawing/2014/main" xmlns="" id="{8F028201-4C6F-4C2F-8AA7-3CF4FA0368D8}"/>
                    </a:ext>
                  </a:extLst>
                </p:cNvPr>
                <p:cNvSpPr/>
                <p:nvPr/>
              </p:nvSpPr>
              <p:spPr>
                <a:xfrm>
                  <a:off x="7900932" y="5408839"/>
                  <a:ext cx="19750" cy="5643"/>
                </a:xfrm>
                <a:custGeom>
                  <a:avLst/>
                  <a:gdLst>
                    <a:gd name="connsiteX0" fmla="*/ 20822 w 19749"/>
                    <a:gd name="connsiteY0" fmla="*/ 6404 h 5642"/>
                    <a:gd name="connsiteX1" fmla="*/ 0 w 19749"/>
                    <a:gd name="connsiteY1" fmla="*/ 0 h 5642"/>
                    <a:gd name="connsiteX2" fmla="*/ 3315 w 19749"/>
                    <a:gd name="connsiteY2" fmla="*/ 2723 h 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749" h="5642">
                      <a:moveTo>
                        <a:pt x="20822" y="6404"/>
                      </a:moveTo>
                      <a:lnTo>
                        <a:pt x="0" y="0"/>
                      </a:lnTo>
                      <a:lnTo>
                        <a:pt x="3315" y="2723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45" name="Freeform: Shape 189">
                  <a:extLst>
                    <a:ext uri="{FF2B5EF4-FFF2-40B4-BE49-F238E27FC236}">
                      <a16:creationId xmlns:a16="http://schemas.microsoft.com/office/drawing/2014/main" xmlns="" id="{0A013B6E-2155-42BB-9C67-1318EC45F793}"/>
                    </a:ext>
                  </a:extLst>
                </p:cNvPr>
                <p:cNvSpPr/>
                <p:nvPr/>
              </p:nvSpPr>
              <p:spPr>
                <a:xfrm>
                  <a:off x="7892284" y="5414327"/>
                  <a:ext cx="23982" cy="19750"/>
                </a:xfrm>
                <a:custGeom>
                  <a:avLst/>
                  <a:gdLst>
                    <a:gd name="connsiteX0" fmla="*/ 16575 w 23981"/>
                    <a:gd name="connsiteY0" fmla="*/ 0 h 19749"/>
                    <a:gd name="connsiteX1" fmla="*/ 14728 w 23981"/>
                    <a:gd name="connsiteY1" fmla="*/ 3682 h 19749"/>
                    <a:gd name="connsiteX2" fmla="*/ 20257 w 23981"/>
                    <a:gd name="connsiteY2" fmla="*/ 9198 h 19749"/>
                    <a:gd name="connsiteX3" fmla="*/ 16575 w 23981"/>
                    <a:gd name="connsiteY3" fmla="*/ 12894 h 19749"/>
                    <a:gd name="connsiteX4" fmla="*/ 11046 w 23981"/>
                    <a:gd name="connsiteY4" fmla="*/ 7364 h 19749"/>
                    <a:gd name="connsiteX5" fmla="*/ 14728 w 23981"/>
                    <a:gd name="connsiteY5" fmla="*/ 3682 h 19749"/>
                    <a:gd name="connsiteX6" fmla="*/ 9198 w 23981"/>
                    <a:gd name="connsiteY6" fmla="*/ 7364 h 19749"/>
                    <a:gd name="connsiteX7" fmla="*/ 5516 w 23981"/>
                    <a:gd name="connsiteY7" fmla="*/ 3682 h 19749"/>
                    <a:gd name="connsiteX8" fmla="*/ 0 w 23981"/>
                    <a:gd name="connsiteY8" fmla="*/ 11046 h 19749"/>
                    <a:gd name="connsiteX9" fmla="*/ 3682 w 23981"/>
                    <a:gd name="connsiteY9" fmla="*/ 14728 h 19749"/>
                    <a:gd name="connsiteX10" fmla="*/ 5516 w 23981"/>
                    <a:gd name="connsiteY10" fmla="*/ 12894 h 19749"/>
                    <a:gd name="connsiteX11" fmla="*/ 9198 w 23981"/>
                    <a:gd name="connsiteY11" fmla="*/ 20257 h 19749"/>
                    <a:gd name="connsiteX12" fmla="*/ 17492 w 23981"/>
                    <a:gd name="connsiteY12" fmla="*/ 14728 h 19749"/>
                    <a:gd name="connsiteX13" fmla="*/ 17492 w 23981"/>
                    <a:gd name="connsiteY13" fmla="*/ 12894 h 19749"/>
                    <a:gd name="connsiteX14" fmla="*/ 24856 w 23981"/>
                    <a:gd name="connsiteY14" fmla="*/ 5516 h 19749"/>
                    <a:gd name="connsiteX15" fmla="*/ 19340 w 23981"/>
                    <a:gd name="connsiteY15" fmla="*/ 1834 h 19749"/>
                    <a:gd name="connsiteX16" fmla="*/ 19326 w 23981"/>
                    <a:gd name="connsiteY16" fmla="*/ 1834 h 19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3981" h="19749">
                      <a:moveTo>
                        <a:pt x="16575" y="0"/>
                      </a:moveTo>
                      <a:lnTo>
                        <a:pt x="14728" y="3682"/>
                      </a:lnTo>
                      <a:lnTo>
                        <a:pt x="20257" y="9198"/>
                      </a:lnTo>
                      <a:lnTo>
                        <a:pt x="16575" y="12894"/>
                      </a:lnTo>
                      <a:lnTo>
                        <a:pt x="11046" y="7364"/>
                      </a:lnTo>
                      <a:lnTo>
                        <a:pt x="14728" y="3682"/>
                      </a:lnTo>
                      <a:lnTo>
                        <a:pt x="9198" y="7364"/>
                      </a:lnTo>
                      <a:lnTo>
                        <a:pt x="5516" y="3682"/>
                      </a:lnTo>
                      <a:lnTo>
                        <a:pt x="0" y="11046"/>
                      </a:lnTo>
                      <a:lnTo>
                        <a:pt x="3682" y="14728"/>
                      </a:lnTo>
                      <a:lnTo>
                        <a:pt x="5516" y="12894"/>
                      </a:lnTo>
                      <a:lnTo>
                        <a:pt x="9198" y="20257"/>
                      </a:lnTo>
                      <a:lnTo>
                        <a:pt x="17492" y="14728"/>
                      </a:lnTo>
                      <a:lnTo>
                        <a:pt x="17492" y="12894"/>
                      </a:lnTo>
                      <a:lnTo>
                        <a:pt x="24856" y="5516"/>
                      </a:lnTo>
                      <a:lnTo>
                        <a:pt x="19340" y="1834"/>
                      </a:lnTo>
                      <a:lnTo>
                        <a:pt x="19326" y="1834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46" name="Freeform: Shape 190">
                  <a:extLst>
                    <a:ext uri="{FF2B5EF4-FFF2-40B4-BE49-F238E27FC236}">
                      <a16:creationId xmlns:a16="http://schemas.microsoft.com/office/drawing/2014/main" xmlns="" id="{7698165B-A0E2-4430-93BA-A4934940A956}"/>
                    </a:ext>
                  </a:extLst>
                </p:cNvPr>
                <p:cNvSpPr/>
                <p:nvPr/>
              </p:nvSpPr>
              <p:spPr>
                <a:xfrm>
                  <a:off x="7953974" y="5361835"/>
                  <a:ext cx="14107" cy="31035"/>
                </a:xfrm>
                <a:custGeom>
                  <a:avLst/>
                  <a:gdLst>
                    <a:gd name="connsiteX0" fmla="*/ 5530 w 14106"/>
                    <a:gd name="connsiteY0" fmla="*/ 8281 h 31034"/>
                    <a:gd name="connsiteX1" fmla="*/ 1848 w 14106"/>
                    <a:gd name="connsiteY1" fmla="*/ 23939 h 31034"/>
                    <a:gd name="connsiteX2" fmla="*/ 0 w 14106"/>
                    <a:gd name="connsiteY2" fmla="*/ 23939 h 31034"/>
                    <a:gd name="connsiteX3" fmla="*/ 0 w 14106"/>
                    <a:gd name="connsiteY3" fmla="*/ 32220 h 31034"/>
                    <a:gd name="connsiteX4" fmla="*/ 10030 w 14106"/>
                    <a:gd name="connsiteY4" fmla="*/ 7843 h 31034"/>
                    <a:gd name="connsiteX5" fmla="*/ 10834 w 14106"/>
                    <a:gd name="connsiteY5" fmla="*/ 6842 h 31034"/>
                    <a:gd name="connsiteX6" fmla="*/ 14742 w 14106"/>
                    <a:gd name="connsiteY6" fmla="*/ 0 h 31034"/>
                    <a:gd name="connsiteX7" fmla="*/ 9212 w 14106"/>
                    <a:gd name="connsiteY7" fmla="*/ 8281 h 31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106" h="31034">
                      <a:moveTo>
                        <a:pt x="5530" y="8281"/>
                      </a:moveTo>
                      <a:lnTo>
                        <a:pt x="1848" y="23939"/>
                      </a:lnTo>
                      <a:lnTo>
                        <a:pt x="0" y="23939"/>
                      </a:lnTo>
                      <a:lnTo>
                        <a:pt x="0" y="32220"/>
                      </a:lnTo>
                      <a:lnTo>
                        <a:pt x="10030" y="7843"/>
                      </a:lnTo>
                      <a:lnTo>
                        <a:pt x="10834" y="6842"/>
                      </a:lnTo>
                      <a:lnTo>
                        <a:pt x="14742" y="0"/>
                      </a:lnTo>
                      <a:lnTo>
                        <a:pt x="9212" y="8281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47" name="Freeform: Shape 191">
                  <a:extLst>
                    <a:ext uri="{FF2B5EF4-FFF2-40B4-BE49-F238E27FC236}">
                      <a16:creationId xmlns:a16="http://schemas.microsoft.com/office/drawing/2014/main" xmlns="" id="{37FC5E62-7109-4FC4-9045-9DD31C1AFCA1}"/>
                    </a:ext>
                  </a:extLst>
                </p:cNvPr>
                <p:cNvSpPr/>
                <p:nvPr/>
              </p:nvSpPr>
              <p:spPr>
                <a:xfrm>
                  <a:off x="7256858" y="5171210"/>
                  <a:ext cx="2821" cy="1411"/>
                </a:xfrm>
                <a:custGeom>
                  <a:avLst/>
                  <a:gdLst>
                    <a:gd name="connsiteX0" fmla="*/ 3682 w 2821"/>
                    <a:gd name="connsiteY0" fmla="*/ 1834 h 1410"/>
                    <a:gd name="connsiteX1" fmla="*/ 3795 w 2821"/>
                    <a:gd name="connsiteY1" fmla="*/ 1679 h 1410"/>
                    <a:gd name="connsiteX2" fmla="*/ 0 w 2821"/>
                    <a:gd name="connsiteY2" fmla="*/ 0 h 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21" h="1410">
                      <a:moveTo>
                        <a:pt x="3682" y="1834"/>
                      </a:moveTo>
                      <a:lnTo>
                        <a:pt x="3795" y="16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48" name="Freeform: Shape 192">
                  <a:extLst>
                    <a:ext uri="{FF2B5EF4-FFF2-40B4-BE49-F238E27FC236}">
                      <a16:creationId xmlns:a16="http://schemas.microsoft.com/office/drawing/2014/main" xmlns="" id="{02F7B2FB-D029-48B8-A99B-36BFA97DF9C8}"/>
                    </a:ext>
                  </a:extLst>
                </p:cNvPr>
                <p:cNvSpPr/>
                <p:nvPr/>
              </p:nvSpPr>
              <p:spPr>
                <a:xfrm>
                  <a:off x="7239845" y="5147694"/>
                  <a:ext cx="23982" cy="5643"/>
                </a:xfrm>
                <a:custGeom>
                  <a:avLst/>
                  <a:gdLst>
                    <a:gd name="connsiteX0" fmla="*/ 10566 w 23981"/>
                    <a:gd name="connsiteY0" fmla="*/ 3245 h 5642"/>
                    <a:gd name="connsiteX1" fmla="*/ 6884 w 23981"/>
                    <a:gd name="connsiteY1" fmla="*/ 6926 h 5642"/>
                    <a:gd name="connsiteX2" fmla="*/ 12414 w 23981"/>
                    <a:gd name="connsiteY2" fmla="*/ 3245 h 5642"/>
                    <a:gd name="connsiteX3" fmla="*/ 24377 w 23981"/>
                    <a:gd name="connsiteY3" fmla="*/ 3245 h 5642"/>
                    <a:gd name="connsiteX4" fmla="*/ 0 w 23981"/>
                    <a:gd name="connsiteY4" fmla="*/ 0 h 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81" h="5642">
                      <a:moveTo>
                        <a:pt x="10566" y="3245"/>
                      </a:moveTo>
                      <a:lnTo>
                        <a:pt x="6884" y="6926"/>
                      </a:lnTo>
                      <a:lnTo>
                        <a:pt x="12414" y="3245"/>
                      </a:lnTo>
                      <a:lnTo>
                        <a:pt x="24377" y="32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49" name="Freeform: Shape 193">
                  <a:extLst>
                    <a:ext uri="{FF2B5EF4-FFF2-40B4-BE49-F238E27FC236}">
                      <a16:creationId xmlns:a16="http://schemas.microsoft.com/office/drawing/2014/main" xmlns="" id="{76908F72-52D6-492D-A57D-D05F7CFB426C}"/>
                    </a:ext>
                  </a:extLst>
                </p:cNvPr>
                <p:cNvSpPr/>
                <p:nvPr/>
              </p:nvSpPr>
              <p:spPr>
                <a:xfrm>
                  <a:off x="7275281" y="5156468"/>
                  <a:ext cx="7053" cy="4232"/>
                </a:xfrm>
                <a:custGeom>
                  <a:avLst/>
                  <a:gdLst>
                    <a:gd name="connsiteX0" fmla="*/ 1834 w 7053"/>
                    <a:gd name="connsiteY0" fmla="*/ 1848 h 4232"/>
                    <a:gd name="connsiteX1" fmla="*/ 0 w 7053"/>
                    <a:gd name="connsiteY1" fmla="*/ 5530 h 4232"/>
                    <a:gd name="connsiteX2" fmla="*/ 7364 w 7053"/>
                    <a:gd name="connsiteY2" fmla="*/ 5530 h 4232"/>
                    <a:gd name="connsiteX3" fmla="*/ 7364 w 7053"/>
                    <a:gd name="connsiteY3" fmla="*/ 0 h 4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3" h="4232">
                      <a:moveTo>
                        <a:pt x="1834" y="1848"/>
                      </a:moveTo>
                      <a:lnTo>
                        <a:pt x="0" y="5530"/>
                      </a:lnTo>
                      <a:lnTo>
                        <a:pt x="7364" y="553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50" name="Freeform: Shape 194">
                  <a:extLst>
                    <a:ext uri="{FF2B5EF4-FFF2-40B4-BE49-F238E27FC236}">
                      <a16:creationId xmlns:a16="http://schemas.microsoft.com/office/drawing/2014/main" xmlns="" id="{1985689D-9842-4CB6-B0F3-6BBB3D85ADBA}"/>
                    </a:ext>
                  </a:extLst>
                </p:cNvPr>
                <p:cNvSpPr/>
                <p:nvPr/>
              </p:nvSpPr>
              <p:spPr>
                <a:xfrm>
                  <a:off x="7228305" y="5147257"/>
                  <a:ext cx="8464" cy="2821"/>
                </a:xfrm>
                <a:custGeom>
                  <a:avLst/>
                  <a:gdLst>
                    <a:gd name="connsiteX0" fmla="*/ 0 w 8464"/>
                    <a:gd name="connsiteY0" fmla="*/ 3682 h 2821"/>
                    <a:gd name="connsiteX1" fmla="*/ 9635 w 8464"/>
                    <a:gd name="connsiteY1" fmla="*/ 183 h 2821"/>
                    <a:gd name="connsiteX2" fmla="*/ 8295 w 8464"/>
                    <a:gd name="connsiteY2" fmla="*/ 0 h 2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464" h="2821">
                      <a:moveTo>
                        <a:pt x="0" y="3682"/>
                      </a:moveTo>
                      <a:lnTo>
                        <a:pt x="9635" y="183"/>
                      </a:lnTo>
                      <a:lnTo>
                        <a:pt x="8295" y="0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51" name="Freeform: Shape 195">
                  <a:extLst>
                    <a:ext uri="{FF2B5EF4-FFF2-40B4-BE49-F238E27FC236}">
                      <a16:creationId xmlns:a16="http://schemas.microsoft.com/office/drawing/2014/main" xmlns="" id="{6ED4AB3B-776B-47CA-A0F5-9AF96DC7E684}"/>
                    </a:ext>
                  </a:extLst>
                </p:cNvPr>
                <p:cNvSpPr/>
                <p:nvPr/>
              </p:nvSpPr>
              <p:spPr>
                <a:xfrm>
                  <a:off x="7237940" y="5147257"/>
                  <a:ext cx="1411" cy="1411"/>
                </a:xfrm>
                <a:custGeom>
                  <a:avLst/>
                  <a:gdLst>
                    <a:gd name="connsiteX0" fmla="*/ 0 w 1410"/>
                    <a:gd name="connsiteY0" fmla="*/ 183 h 0"/>
                    <a:gd name="connsiteX1" fmla="*/ 1904 w 1410"/>
                    <a:gd name="connsiteY1" fmla="*/ 437 h 0"/>
                    <a:gd name="connsiteX2" fmla="*/ 494 w 141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10">
                      <a:moveTo>
                        <a:pt x="0" y="183"/>
                      </a:moveTo>
                      <a:lnTo>
                        <a:pt x="1904" y="437"/>
                      </a:lnTo>
                      <a:lnTo>
                        <a:pt x="494" y="0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52" name="Freeform: Shape 196">
                  <a:extLst>
                    <a:ext uri="{FF2B5EF4-FFF2-40B4-BE49-F238E27FC236}">
                      <a16:creationId xmlns:a16="http://schemas.microsoft.com/office/drawing/2014/main" xmlns="" id="{7FA9BA5D-B9BB-4D28-A65D-E161A8A481E8}"/>
                    </a:ext>
                  </a:extLst>
                </p:cNvPr>
                <p:cNvSpPr/>
                <p:nvPr/>
              </p:nvSpPr>
              <p:spPr>
                <a:xfrm>
                  <a:off x="7987139" y="5768873"/>
                  <a:ext cx="1411" cy="1411"/>
                </a:xfrm>
                <a:custGeom>
                  <a:avLst/>
                  <a:gdLst>
                    <a:gd name="connsiteX0" fmla="*/ 1834 w 1410"/>
                    <a:gd name="connsiteY0" fmla="*/ 1834 h 1410"/>
                    <a:gd name="connsiteX1" fmla="*/ 2342 w 1410"/>
                    <a:gd name="connsiteY1" fmla="*/ 1044 h 1410"/>
                    <a:gd name="connsiteX2" fmla="*/ 0 w 1410"/>
                    <a:gd name="connsiteY2" fmla="*/ 0 h 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10" h="1410">
                      <a:moveTo>
                        <a:pt x="1834" y="1834"/>
                      </a:moveTo>
                      <a:lnTo>
                        <a:pt x="2342" y="10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53" name="Freeform: Shape 197">
                  <a:extLst>
                    <a:ext uri="{FF2B5EF4-FFF2-40B4-BE49-F238E27FC236}">
                      <a16:creationId xmlns:a16="http://schemas.microsoft.com/office/drawing/2014/main" xmlns="" id="{AED72BC6-B86A-431B-A987-9C428A0E2BD4}"/>
                    </a:ext>
                  </a:extLst>
                </p:cNvPr>
                <p:cNvSpPr/>
                <p:nvPr/>
              </p:nvSpPr>
              <p:spPr>
                <a:xfrm>
                  <a:off x="8027653" y="5108590"/>
                  <a:ext cx="9875" cy="7053"/>
                </a:xfrm>
                <a:custGeom>
                  <a:avLst/>
                  <a:gdLst>
                    <a:gd name="connsiteX0" fmla="*/ 10129 w 9874"/>
                    <a:gd name="connsiteY0" fmla="*/ 0 h 7053"/>
                    <a:gd name="connsiteX1" fmla="*/ 7364 w 9874"/>
                    <a:gd name="connsiteY1" fmla="*/ 5516 h 7053"/>
                    <a:gd name="connsiteX2" fmla="*/ 0 w 9874"/>
                    <a:gd name="connsiteY2" fmla="*/ 1834 h 7053"/>
                    <a:gd name="connsiteX3" fmla="*/ 7999 w 9874"/>
                    <a:gd name="connsiteY3" fmla="*/ 7180 h 7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874" h="7053">
                      <a:moveTo>
                        <a:pt x="10129" y="0"/>
                      </a:moveTo>
                      <a:lnTo>
                        <a:pt x="7364" y="5516"/>
                      </a:lnTo>
                      <a:lnTo>
                        <a:pt x="0" y="1834"/>
                      </a:lnTo>
                      <a:lnTo>
                        <a:pt x="7999" y="7180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</p:grpSp>
        </p:grpSp>
        <p:grpSp>
          <p:nvGrpSpPr>
            <p:cNvPr id="14" name="Group 311">
              <a:extLst>
                <a:ext uri="{FF2B5EF4-FFF2-40B4-BE49-F238E27FC236}">
                  <a16:creationId xmlns:a16="http://schemas.microsoft.com/office/drawing/2014/main" xmlns="" id="{7182F37E-36E4-4760-BDBA-4BFD7208362C}"/>
                </a:ext>
              </a:extLst>
            </p:cNvPr>
            <p:cNvGrpSpPr/>
            <p:nvPr/>
          </p:nvGrpSpPr>
          <p:grpSpPr>
            <a:xfrm>
              <a:off x="4633508" y="3140171"/>
              <a:ext cx="2042555" cy="2042555"/>
              <a:chOff x="4520766" y="1119157"/>
              <a:chExt cx="1667435" cy="1667435"/>
            </a:xfrm>
          </p:grpSpPr>
          <p:sp>
            <p:nvSpPr>
              <p:cNvPr id="27" name="Oval 310">
                <a:extLst>
                  <a:ext uri="{FF2B5EF4-FFF2-40B4-BE49-F238E27FC236}">
                    <a16:creationId xmlns:a16="http://schemas.microsoft.com/office/drawing/2014/main" xmlns="" id="{508DAE22-7186-4919-BE2C-320502883694}"/>
                  </a:ext>
                </a:extLst>
              </p:cNvPr>
              <p:cNvSpPr/>
              <p:nvPr/>
            </p:nvSpPr>
            <p:spPr>
              <a:xfrm>
                <a:off x="4520766" y="1119157"/>
                <a:ext cx="1667435" cy="1667435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accent1">
                    <a:shade val="50000"/>
                    <a:alpha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" name="Freeform: Shape 309">
                <a:extLst>
                  <a:ext uri="{FF2B5EF4-FFF2-40B4-BE49-F238E27FC236}">
                    <a16:creationId xmlns:a16="http://schemas.microsoft.com/office/drawing/2014/main" xmlns="" id="{FF111A06-9E8A-4FEF-B1BC-2F8155E456AA}"/>
                  </a:ext>
                </a:extLst>
              </p:cNvPr>
              <p:cNvSpPr/>
              <p:nvPr/>
            </p:nvSpPr>
            <p:spPr>
              <a:xfrm>
                <a:off x="4606645" y="1199949"/>
                <a:ext cx="1347007" cy="1578780"/>
              </a:xfrm>
              <a:custGeom>
                <a:avLst/>
                <a:gdLst>
                  <a:gd name="connsiteX0" fmla="*/ 1110754 w 1347007"/>
                  <a:gd name="connsiteY0" fmla="*/ 0 h 1578780"/>
                  <a:gd name="connsiteX1" fmla="*/ 1213888 w 1347007"/>
                  <a:gd name="connsiteY1" fmla="*/ 55980 h 1578780"/>
                  <a:gd name="connsiteX2" fmla="*/ 1337276 w 1347007"/>
                  <a:gd name="connsiteY2" fmla="*/ 157784 h 1578780"/>
                  <a:gd name="connsiteX3" fmla="*/ 1345270 w 1347007"/>
                  <a:gd name="connsiteY3" fmla="*/ 167473 h 1578780"/>
                  <a:gd name="connsiteX4" fmla="*/ 1333033 w 1347007"/>
                  <a:gd name="connsiteY4" fmla="*/ 196852 h 1578780"/>
                  <a:gd name="connsiteX5" fmla="*/ 1336361 w 1347007"/>
                  <a:gd name="connsiteY5" fmla="*/ 208821 h 1578780"/>
                  <a:gd name="connsiteX6" fmla="*/ 1343786 w 1347007"/>
                  <a:gd name="connsiteY6" fmla="*/ 232312 h 1578780"/>
                  <a:gd name="connsiteX7" fmla="*/ 1342058 w 1347007"/>
                  <a:gd name="connsiteY7" fmla="*/ 278269 h 1578780"/>
                  <a:gd name="connsiteX8" fmla="*/ 1337193 w 1347007"/>
                  <a:gd name="connsiteY8" fmla="*/ 294655 h 1578780"/>
                  <a:gd name="connsiteX9" fmla="*/ 1306278 w 1347007"/>
                  <a:gd name="connsiteY9" fmla="*/ 362759 h 1578780"/>
                  <a:gd name="connsiteX10" fmla="*/ 1296933 w 1347007"/>
                  <a:gd name="connsiteY10" fmla="*/ 399434 h 1578780"/>
                  <a:gd name="connsiteX11" fmla="*/ 1298469 w 1347007"/>
                  <a:gd name="connsiteY11" fmla="*/ 445903 h 1578780"/>
                  <a:gd name="connsiteX12" fmla="*/ 1264738 w 1347007"/>
                  <a:gd name="connsiteY12" fmla="*/ 484755 h 1578780"/>
                  <a:gd name="connsiteX13" fmla="*/ 1218589 w 1347007"/>
                  <a:gd name="connsiteY13" fmla="*/ 481363 h 1578780"/>
                  <a:gd name="connsiteX14" fmla="*/ 1194842 w 1347007"/>
                  <a:gd name="connsiteY14" fmla="*/ 478291 h 1578780"/>
                  <a:gd name="connsiteX15" fmla="*/ 1178201 w 1347007"/>
                  <a:gd name="connsiteY15" fmla="*/ 487060 h 1578780"/>
                  <a:gd name="connsiteX16" fmla="*/ 1179864 w 1347007"/>
                  <a:gd name="connsiteY16" fmla="*/ 505110 h 1578780"/>
                  <a:gd name="connsiteX17" fmla="*/ 1186906 w 1347007"/>
                  <a:gd name="connsiteY17" fmla="*/ 513815 h 1578780"/>
                  <a:gd name="connsiteX18" fmla="*/ 1186906 w 1347007"/>
                  <a:gd name="connsiteY18" fmla="*/ 529048 h 1578780"/>
                  <a:gd name="connsiteX19" fmla="*/ 1172696 w 1347007"/>
                  <a:gd name="connsiteY19" fmla="*/ 535641 h 1578780"/>
                  <a:gd name="connsiteX20" fmla="*/ 1165207 w 1347007"/>
                  <a:gd name="connsiteY20" fmla="*/ 534041 h 1578780"/>
                  <a:gd name="connsiteX21" fmla="*/ 1169367 w 1347007"/>
                  <a:gd name="connsiteY21" fmla="*/ 563100 h 1578780"/>
                  <a:gd name="connsiteX22" fmla="*/ 1206172 w 1347007"/>
                  <a:gd name="connsiteY22" fmla="*/ 583390 h 1578780"/>
                  <a:gd name="connsiteX23" fmla="*/ 1233503 w 1347007"/>
                  <a:gd name="connsiteY23" fmla="*/ 589663 h 1578780"/>
                  <a:gd name="connsiteX24" fmla="*/ 1252640 w 1347007"/>
                  <a:gd name="connsiteY24" fmla="*/ 585503 h 1578780"/>
                  <a:gd name="connsiteX25" fmla="*/ 1277091 w 1347007"/>
                  <a:gd name="connsiteY25" fmla="*/ 585886 h 1578780"/>
                  <a:gd name="connsiteX26" fmla="*/ 1282532 w 1347007"/>
                  <a:gd name="connsiteY26" fmla="*/ 594847 h 1578780"/>
                  <a:gd name="connsiteX27" fmla="*/ 1308198 w 1347007"/>
                  <a:gd name="connsiteY27" fmla="*/ 644901 h 1578780"/>
                  <a:gd name="connsiteX28" fmla="*/ 1303974 w 1347007"/>
                  <a:gd name="connsiteY28" fmla="*/ 716077 h 1578780"/>
                  <a:gd name="connsiteX29" fmla="*/ 1282276 w 1347007"/>
                  <a:gd name="connsiteY29" fmla="*/ 730927 h 1578780"/>
                  <a:gd name="connsiteX30" fmla="*/ 1257825 w 1347007"/>
                  <a:gd name="connsiteY30" fmla="*/ 749488 h 1578780"/>
                  <a:gd name="connsiteX31" fmla="*/ 1252064 w 1347007"/>
                  <a:gd name="connsiteY31" fmla="*/ 752561 h 1578780"/>
                  <a:gd name="connsiteX32" fmla="*/ 1249120 w 1347007"/>
                  <a:gd name="connsiteY32" fmla="*/ 757553 h 1578780"/>
                  <a:gd name="connsiteX33" fmla="*/ 1238623 w 1347007"/>
                  <a:gd name="connsiteY33" fmla="*/ 776179 h 1578780"/>
                  <a:gd name="connsiteX34" fmla="*/ 1212316 w 1347007"/>
                  <a:gd name="connsiteY34" fmla="*/ 795509 h 1578780"/>
                  <a:gd name="connsiteX35" fmla="*/ 1171991 w 1347007"/>
                  <a:gd name="connsiteY35" fmla="*/ 820536 h 1578780"/>
                  <a:gd name="connsiteX36" fmla="*/ 1178072 w 1347007"/>
                  <a:gd name="connsiteY36" fmla="*/ 839290 h 1578780"/>
                  <a:gd name="connsiteX37" fmla="*/ 1207323 w 1347007"/>
                  <a:gd name="connsiteY37" fmla="*/ 852411 h 1578780"/>
                  <a:gd name="connsiteX38" fmla="*/ 1216157 w 1347007"/>
                  <a:gd name="connsiteY38" fmla="*/ 859068 h 1578780"/>
                  <a:gd name="connsiteX39" fmla="*/ 1218973 w 1347007"/>
                  <a:gd name="connsiteY39" fmla="*/ 866109 h 1578780"/>
                  <a:gd name="connsiteX40" fmla="*/ 1221917 w 1347007"/>
                  <a:gd name="connsiteY40" fmla="*/ 876734 h 1578780"/>
                  <a:gd name="connsiteX41" fmla="*/ 1203547 w 1347007"/>
                  <a:gd name="connsiteY41" fmla="*/ 908098 h 1578780"/>
                  <a:gd name="connsiteX42" fmla="*/ 1169687 w 1347007"/>
                  <a:gd name="connsiteY42" fmla="*/ 921603 h 1578780"/>
                  <a:gd name="connsiteX43" fmla="*/ 1164759 w 1347007"/>
                  <a:gd name="connsiteY43" fmla="*/ 920323 h 1578780"/>
                  <a:gd name="connsiteX44" fmla="*/ 1119442 w 1347007"/>
                  <a:gd name="connsiteY44" fmla="*/ 933957 h 1578780"/>
                  <a:gd name="connsiteX45" fmla="*/ 1066956 w 1347007"/>
                  <a:gd name="connsiteY45" fmla="*/ 947654 h 1578780"/>
                  <a:gd name="connsiteX46" fmla="*/ 1068044 w 1347007"/>
                  <a:gd name="connsiteY46" fmla="*/ 960840 h 1578780"/>
                  <a:gd name="connsiteX47" fmla="*/ 1016327 w 1347007"/>
                  <a:gd name="connsiteY47" fmla="*/ 946886 h 1578780"/>
                  <a:gd name="connsiteX48" fmla="*/ 994373 w 1347007"/>
                  <a:gd name="connsiteY48" fmla="*/ 939333 h 1578780"/>
                  <a:gd name="connsiteX49" fmla="*/ 971714 w 1347007"/>
                  <a:gd name="connsiteY49" fmla="*/ 940741 h 1578780"/>
                  <a:gd name="connsiteX50" fmla="*/ 971714 w 1347007"/>
                  <a:gd name="connsiteY50" fmla="*/ 953991 h 1578780"/>
                  <a:gd name="connsiteX51" fmla="*/ 965121 w 1347007"/>
                  <a:gd name="connsiteY51" fmla="*/ 951879 h 1578780"/>
                  <a:gd name="connsiteX52" fmla="*/ 932350 w 1347007"/>
                  <a:gd name="connsiteY52" fmla="*/ 958663 h 1578780"/>
                  <a:gd name="connsiteX53" fmla="*/ 909116 w 1347007"/>
                  <a:gd name="connsiteY53" fmla="*/ 964616 h 1578780"/>
                  <a:gd name="connsiteX54" fmla="*/ 900987 w 1347007"/>
                  <a:gd name="connsiteY54" fmla="*/ 963592 h 1578780"/>
                  <a:gd name="connsiteX55" fmla="*/ 909563 w 1347007"/>
                  <a:gd name="connsiteY55" fmla="*/ 982090 h 1578780"/>
                  <a:gd name="connsiteX56" fmla="*/ 906939 w 1347007"/>
                  <a:gd name="connsiteY56" fmla="*/ 1010189 h 1578780"/>
                  <a:gd name="connsiteX57" fmla="*/ 905083 w 1347007"/>
                  <a:gd name="connsiteY57" fmla="*/ 1013389 h 1578780"/>
                  <a:gd name="connsiteX58" fmla="*/ 915708 w 1347007"/>
                  <a:gd name="connsiteY58" fmla="*/ 1015245 h 1578780"/>
                  <a:gd name="connsiteX59" fmla="*/ 932094 w 1347007"/>
                  <a:gd name="connsiteY59" fmla="*/ 1041488 h 1578780"/>
                  <a:gd name="connsiteX60" fmla="*/ 928318 w 1347007"/>
                  <a:gd name="connsiteY60" fmla="*/ 1053649 h 1578780"/>
                  <a:gd name="connsiteX61" fmla="*/ 937598 w 1347007"/>
                  <a:gd name="connsiteY61" fmla="*/ 1055698 h 1578780"/>
                  <a:gd name="connsiteX62" fmla="*/ 946559 w 1347007"/>
                  <a:gd name="connsiteY62" fmla="*/ 1056273 h 1578780"/>
                  <a:gd name="connsiteX63" fmla="*/ 958913 w 1347007"/>
                  <a:gd name="connsiteY63" fmla="*/ 1075732 h 1578780"/>
                  <a:gd name="connsiteX64" fmla="*/ 958401 w 1347007"/>
                  <a:gd name="connsiteY64" fmla="*/ 1077908 h 1578780"/>
                  <a:gd name="connsiteX65" fmla="*/ 968130 w 1347007"/>
                  <a:gd name="connsiteY65" fmla="*/ 1111128 h 1578780"/>
                  <a:gd name="connsiteX66" fmla="*/ 982531 w 1347007"/>
                  <a:gd name="connsiteY66" fmla="*/ 1123161 h 1578780"/>
                  <a:gd name="connsiteX67" fmla="*/ 997765 w 1347007"/>
                  <a:gd name="connsiteY67" fmla="*/ 1165726 h 1578780"/>
                  <a:gd name="connsiteX68" fmla="*/ 1001925 w 1347007"/>
                  <a:gd name="connsiteY68" fmla="*/ 1219811 h 1578780"/>
                  <a:gd name="connsiteX69" fmla="*/ 989764 w 1347007"/>
                  <a:gd name="connsiteY69" fmla="*/ 1262121 h 1578780"/>
                  <a:gd name="connsiteX70" fmla="*/ 948991 w 1347007"/>
                  <a:gd name="connsiteY70" fmla="*/ 1325359 h 1578780"/>
                  <a:gd name="connsiteX71" fmla="*/ 947135 w 1347007"/>
                  <a:gd name="connsiteY71" fmla="*/ 1347122 h 1578780"/>
                  <a:gd name="connsiteX72" fmla="*/ 952960 w 1347007"/>
                  <a:gd name="connsiteY72" fmla="*/ 1344753 h 1578780"/>
                  <a:gd name="connsiteX73" fmla="*/ 964674 w 1347007"/>
                  <a:gd name="connsiteY73" fmla="*/ 1338096 h 1578780"/>
                  <a:gd name="connsiteX74" fmla="*/ 981763 w 1347007"/>
                  <a:gd name="connsiteY74" fmla="*/ 1339184 h 1578780"/>
                  <a:gd name="connsiteX75" fmla="*/ 982915 w 1347007"/>
                  <a:gd name="connsiteY75" fmla="*/ 1358835 h 1578780"/>
                  <a:gd name="connsiteX76" fmla="*/ 961793 w 1347007"/>
                  <a:gd name="connsiteY76" fmla="*/ 1379637 h 1578780"/>
                  <a:gd name="connsiteX77" fmla="*/ 939327 w 1347007"/>
                  <a:gd name="connsiteY77" fmla="*/ 1393078 h 1578780"/>
                  <a:gd name="connsiteX78" fmla="*/ 919421 w 1347007"/>
                  <a:gd name="connsiteY78" fmla="*/ 1412921 h 1578780"/>
                  <a:gd name="connsiteX79" fmla="*/ 912252 w 1347007"/>
                  <a:gd name="connsiteY79" fmla="*/ 1425210 h 1578780"/>
                  <a:gd name="connsiteX80" fmla="*/ 886201 w 1347007"/>
                  <a:gd name="connsiteY80" fmla="*/ 1435323 h 1578780"/>
                  <a:gd name="connsiteX81" fmla="*/ 883384 w 1347007"/>
                  <a:gd name="connsiteY81" fmla="*/ 1434811 h 1578780"/>
                  <a:gd name="connsiteX82" fmla="*/ 886073 w 1347007"/>
                  <a:gd name="connsiteY82" fmla="*/ 1453629 h 1578780"/>
                  <a:gd name="connsiteX83" fmla="*/ 917564 w 1347007"/>
                  <a:gd name="connsiteY83" fmla="*/ 1457341 h 1578780"/>
                  <a:gd name="connsiteX84" fmla="*/ 924989 w 1347007"/>
                  <a:gd name="connsiteY84" fmla="*/ 1456446 h 1578780"/>
                  <a:gd name="connsiteX85" fmla="*/ 936190 w 1347007"/>
                  <a:gd name="connsiteY85" fmla="*/ 1469823 h 1578780"/>
                  <a:gd name="connsiteX86" fmla="*/ 933310 w 1347007"/>
                  <a:gd name="connsiteY86" fmla="*/ 1479872 h 1578780"/>
                  <a:gd name="connsiteX87" fmla="*/ 939327 w 1347007"/>
                  <a:gd name="connsiteY87" fmla="*/ 1489985 h 1578780"/>
                  <a:gd name="connsiteX88" fmla="*/ 957825 w 1347007"/>
                  <a:gd name="connsiteY88" fmla="*/ 1532421 h 1578780"/>
                  <a:gd name="connsiteX89" fmla="*/ 942399 w 1347007"/>
                  <a:gd name="connsiteY89" fmla="*/ 1543303 h 1578780"/>
                  <a:gd name="connsiteX90" fmla="*/ 933054 w 1347007"/>
                  <a:gd name="connsiteY90" fmla="*/ 1552776 h 1578780"/>
                  <a:gd name="connsiteX91" fmla="*/ 931046 w 1347007"/>
                  <a:gd name="connsiteY91" fmla="*/ 1560165 h 1578780"/>
                  <a:gd name="connsiteX92" fmla="*/ 915772 w 1347007"/>
                  <a:gd name="connsiteY92" fmla="*/ 1564092 h 1578780"/>
                  <a:gd name="connsiteX93" fmla="*/ 832991 w 1347007"/>
                  <a:gd name="connsiteY93" fmla="*/ 1576726 h 1578780"/>
                  <a:gd name="connsiteX94" fmla="*/ 792309 w 1347007"/>
                  <a:gd name="connsiteY94" fmla="*/ 1578780 h 1578780"/>
                  <a:gd name="connsiteX95" fmla="*/ 781997 w 1347007"/>
                  <a:gd name="connsiteY95" fmla="*/ 1551752 h 1578780"/>
                  <a:gd name="connsiteX96" fmla="*/ 785710 w 1347007"/>
                  <a:gd name="connsiteY96" fmla="*/ 1521285 h 1578780"/>
                  <a:gd name="connsiteX97" fmla="*/ 803952 w 1347007"/>
                  <a:gd name="connsiteY97" fmla="*/ 1504835 h 1578780"/>
                  <a:gd name="connsiteX98" fmla="*/ 810545 w 1347007"/>
                  <a:gd name="connsiteY98" fmla="*/ 1483841 h 1578780"/>
                  <a:gd name="connsiteX99" fmla="*/ 826034 w 1347007"/>
                  <a:gd name="connsiteY99" fmla="*/ 1427898 h 1578780"/>
                  <a:gd name="connsiteX100" fmla="*/ 828211 w 1347007"/>
                  <a:gd name="connsiteY100" fmla="*/ 1426042 h 1578780"/>
                  <a:gd name="connsiteX101" fmla="*/ 838772 w 1347007"/>
                  <a:gd name="connsiteY101" fmla="*/ 1399159 h 1578780"/>
                  <a:gd name="connsiteX102" fmla="*/ 847733 w 1347007"/>
                  <a:gd name="connsiteY102" fmla="*/ 1381109 h 1578780"/>
                  <a:gd name="connsiteX103" fmla="*/ 840436 w 1347007"/>
                  <a:gd name="connsiteY103" fmla="*/ 1360371 h 1578780"/>
                  <a:gd name="connsiteX104" fmla="*/ 788783 w 1347007"/>
                  <a:gd name="connsiteY104" fmla="*/ 1346418 h 1578780"/>
                  <a:gd name="connsiteX105" fmla="*/ 758379 w 1347007"/>
                  <a:gd name="connsiteY105" fmla="*/ 1330096 h 1578780"/>
                  <a:gd name="connsiteX106" fmla="*/ 737705 w 1347007"/>
                  <a:gd name="connsiteY106" fmla="*/ 1299308 h 1578780"/>
                  <a:gd name="connsiteX107" fmla="*/ 713382 w 1347007"/>
                  <a:gd name="connsiteY107" fmla="*/ 1292011 h 1578780"/>
                  <a:gd name="connsiteX108" fmla="*/ 699685 w 1347007"/>
                  <a:gd name="connsiteY108" fmla="*/ 1297324 h 1578780"/>
                  <a:gd name="connsiteX109" fmla="*/ 676386 w 1347007"/>
                  <a:gd name="connsiteY109" fmla="*/ 1303981 h 1578780"/>
                  <a:gd name="connsiteX110" fmla="*/ 630429 w 1347007"/>
                  <a:gd name="connsiteY110" fmla="*/ 1301613 h 1578780"/>
                  <a:gd name="connsiteX111" fmla="*/ 623196 w 1347007"/>
                  <a:gd name="connsiteY111" fmla="*/ 1294316 h 1578780"/>
                  <a:gd name="connsiteX112" fmla="*/ 619420 w 1347007"/>
                  <a:gd name="connsiteY112" fmla="*/ 1278506 h 1578780"/>
                  <a:gd name="connsiteX113" fmla="*/ 603482 w 1347007"/>
                  <a:gd name="connsiteY113" fmla="*/ 1275946 h 1578780"/>
                  <a:gd name="connsiteX114" fmla="*/ 587480 w 1347007"/>
                  <a:gd name="connsiteY114" fmla="*/ 1259176 h 1578780"/>
                  <a:gd name="connsiteX115" fmla="*/ 574807 w 1347007"/>
                  <a:gd name="connsiteY115" fmla="*/ 1234533 h 1578780"/>
                  <a:gd name="connsiteX116" fmla="*/ 572055 w 1347007"/>
                  <a:gd name="connsiteY116" fmla="*/ 1210082 h 1578780"/>
                  <a:gd name="connsiteX117" fmla="*/ 564246 w 1347007"/>
                  <a:gd name="connsiteY117" fmla="*/ 1178655 h 1578780"/>
                  <a:gd name="connsiteX118" fmla="*/ 548948 w 1347007"/>
                  <a:gd name="connsiteY118" fmla="*/ 1180575 h 1578780"/>
                  <a:gd name="connsiteX119" fmla="*/ 536723 w 1347007"/>
                  <a:gd name="connsiteY119" fmla="*/ 1205346 h 1578780"/>
                  <a:gd name="connsiteX120" fmla="*/ 527954 w 1347007"/>
                  <a:gd name="connsiteY120" fmla="*/ 1219172 h 1578780"/>
                  <a:gd name="connsiteX121" fmla="*/ 507024 w 1347007"/>
                  <a:gd name="connsiteY121" fmla="*/ 1223268 h 1578780"/>
                  <a:gd name="connsiteX122" fmla="*/ 455050 w 1347007"/>
                  <a:gd name="connsiteY122" fmla="*/ 1211619 h 1578780"/>
                  <a:gd name="connsiteX123" fmla="*/ 473932 w 1347007"/>
                  <a:gd name="connsiteY123" fmla="*/ 1191904 h 1578780"/>
                  <a:gd name="connsiteX124" fmla="*/ 457610 w 1347007"/>
                  <a:gd name="connsiteY124" fmla="*/ 1159325 h 1578780"/>
                  <a:gd name="connsiteX125" fmla="*/ 452042 w 1347007"/>
                  <a:gd name="connsiteY125" fmla="*/ 1168862 h 1578780"/>
                  <a:gd name="connsiteX126" fmla="*/ 444169 w 1347007"/>
                  <a:gd name="connsiteY126" fmla="*/ 1187488 h 1578780"/>
                  <a:gd name="connsiteX127" fmla="*/ 398340 w 1347007"/>
                  <a:gd name="connsiteY127" fmla="*/ 1204834 h 1578780"/>
                  <a:gd name="connsiteX128" fmla="*/ 359168 w 1347007"/>
                  <a:gd name="connsiteY128" fmla="*/ 1176735 h 1578780"/>
                  <a:gd name="connsiteX129" fmla="*/ 330237 w 1347007"/>
                  <a:gd name="connsiteY129" fmla="*/ 1185632 h 1578780"/>
                  <a:gd name="connsiteX130" fmla="*/ 324988 w 1347007"/>
                  <a:gd name="connsiteY130" fmla="*/ 1199009 h 1578780"/>
                  <a:gd name="connsiteX131" fmla="*/ 324732 w 1347007"/>
                  <a:gd name="connsiteY131" fmla="*/ 1205538 h 1578780"/>
                  <a:gd name="connsiteX132" fmla="*/ 341054 w 1347007"/>
                  <a:gd name="connsiteY132" fmla="*/ 1230117 h 1578780"/>
                  <a:gd name="connsiteX133" fmla="*/ 293304 w 1347007"/>
                  <a:gd name="connsiteY133" fmla="*/ 1241446 h 1578780"/>
                  <a:gd name="connsiteX134" fmla="*/ 291256 w 1347007"/>
                  <a:gd name="connsiteY134" fmla="*/ 1238822 h 1578780"/>
                  <a:gd name="connsiteX135" fmla="*/ 284344 w 1347007"/>
                  <a:gd name="connsiteY135" fmla="*/ 1237477 h 1578780"/>
                  <a:gd name="connsiteX136" fmla="*/ 268406 w 1347007"/>
                  <a:gd name="connsiteY136" fmla="*/ 1240934 h 1578780"/>
                  <a:gd name="connsiteX137" fmla="*/ 250612 w 1347007"/>
                  <a:gd name="connsiteY137" fmla="*/ 1265704 h 1578780"/>
                  <a:gd name="connsiteX138" fmla="*/ 181869 w 1347007"/>
                  <a:gd name="connsiteY138" fmla="*/ 1319470 h 1578780"/>
                  <a:gd name="connsiteX139" fmla="*/ 174764 w 1347007"/>
                  <a:gd name="connsiteY139" fmla="*/ 1321454 h 1578780"/>
                  <a:gd name="connsiteX140" fmla="*/ 152086 w 1347007"/>
                  <a:gd name="connsiteY140" fmla="*/ 1329405 h 1578780"/>
                  <a:gd name="connsiteX141" fmla="*/ 74566 w 1347007"/>
                  <a:gd name="connsiteY141" fmla="*/ 1235450 h 1578780"/>
                  <a:gd name="connsiteX142" fmla="*/ 89699 w 1347007"/>
                  <a:gd name="connsiteY142" fmla="*/ 1239526 h 1578780"/>
                  <a:gd name="connsiteX143" fmla="*/ 94563 w 1347007"/>
                  <a:gd name="connsiteY143" fmla="*/ 1241382 h 1578780"/>
                  <a:gd name="connsiteX144" fmla="*/ 103332 w 1347007"/>
                  <a:gd name="connsiteY144" fmla="*/ 1240806 h 1578780"/>
                  <a:gd name="connsiteX145" fmla="*/ 148265 w 1347007"/>
                  <a:gd name="connsiteY145" fmla="*/ 1234533 h 1578780"/>
                  <a:gd name="connsiteX146" fmla="*/ 155498 w 1347007"/>
                  <a:gd name="connsiteY146" fmla="*/ 1225636 h 1578780"/>
                  <a:gd name="connsiteX147" fmla="*/ 179244 w 1347007"/>
                  <a:gd name="connsiteY147" fmla="*/ 1212194 h 1578780"/>
                  <a:gd name="connsiteX148" fmla="*/ 191726 w 1347007"/>
                  <a:gd name="connsiteY148" fmla="*/ 1222372 h 1578780"/>
                  <a:gd name="connsiteX149" fmla="*/ 232050 w 1347007"/>
                  <a:gd name="connsiteY149" fmla="*/ 1236518 h 1578780"/>
                  <a:gd name="connsiteX150" fmla="*/ 245812 w 1347007"/>
                  <a:gd name="connsiteY150" fmla="*/ 1231205 h 1578780"/>
                  <a:gd name="connsiteX151" fmla="*/ 246772 w 1347007"/>
                  <a:gd name="connsiteY151" fmla="*/ 1218660 h 1578780"/>
                  <a:gd name="connsiteX152" fmla="*/ 234418 w 1347007"/>
                  <a:gd name="connsiteY152" fmla="*/ 1212194 h 1578780"/>
                  <a:gd name="connsiteX153" fmla="*/ 226993 w 1347007"/>
                  <a:gd name="connsiteY153" fmla="*/ 1211555 h 1578780"/>
                  <a:gd name="connsiteX154" fmla="*/ 181676 w 1347007"/>
                  <a:gd name="connsiteY154" fmla="*/ 1199202 h 1578780"/>
                  <a:gd name="connsiteX155" fmla="*/ 158506 w 1347007"/>
                  <a:gd name="connsiteY155" fmla="*/ 1191841 h 1578780"/>
                  <a:gd name="connsiteX156" fmla="*/ 143272 w 1347007"/>
                  <a:gd name="connsiteY156" fmla="*/ 1202658 h 1578780"/>
                  <a:gd name="connsiteX157" fmla="*/ 114982 w 1347007"/>
                  <a:gd name="connsiteY157" fmla="*/ 1221988 h 1578780"/>
                  <a:gd name="connsiteX158" fmla="*/ 48351 w 1347007"/>
                  <a:gd name="connsiteY158" fmla="*/ 1194785 h 1578780"/>
                  <a:gd name="connsiteX159" fmla="*/ 44911 w 1347007"/>
                  <a:gd name="connsiteY159" fmla="*/ 1192255 h 1578780"/>
                  <a:gd name="connsiteX160" fmla="*/ 0 w 1347007"/>
                  <a:gd name="connsiteY160" fmla="*/ 1109512 h 1578780"/>
                  <a:gd name="connsiteX161" fmla="*/ 12378 w 1347007"/>
                  <a:gd name="connsiteY161" fmla="*/ 1101143 h 1578780"/>
                  <a:gd name="connsiteX162" fmla="*/ 44126 w 1347007"/>
                  <a:gd name="connsiteY162" fmla="*/ 1101911 h 1578780"/>
                  <a:gd name="connsiteX163" fmla="*/ 75745 w 1347007"/>
                  <a:gd name="connsiteY163" fmla="*/ 1101846 h 1578780"/>
                  <a:gd name="connsiteX164" fmla="*/ 107045 w 1347007"/>
                  <a:gd name="connsiteY164" fmla="*/ 1095126 h 1578780"/>
                  <a:gd name="connsiteX165" fmla="*/ 142184 w 1347007"/>
                  <a:gd name="connsiteY165" fmla="*/ 1121177 h 1578780"/>
                  <a:gd name="connsiteX166" fmla="*/ 159146 w 1347007"/>
                  <a:gd name="connsiteY166" fmla="*/ 1143324 h 1578780"/>
                  <a:gd name="connsiteX167" fmla="*/ 204783 w 1347007"/>
                  <a:gd name="connsiteY167" fmla="*/ 1174623 h 1578780"/>
                  <a:gd name="connsiteX168" fmla="*/ 244980 w 1347007"/>
                  <a:gd name="connsiteY168" fmla="*/ 1191072 h 1578780"/>
                  <a:gd name="connsiteX169" fmla="*/ 246451 w 1347007"/>
                  <a:gd name="connsiteY169" fmla="*/ 1191072 h 1578780"/>
                  <a:gd name="connsiteX170" fmla="*/ 266166 w 1347007"/>
                  <a:gd name="connsiteY170" fmla="*/ 1179167 h 1578780"/>
                  <a:gd name="connsiteX171" fmla="*/ 255412 w 1347007"/>
                  <a:gd name="connsiteY171" fmla="*/ 1157853 h 1578780"/>
                  <a:gd name="connsiteX172" fmla="*/ 239091 w 1347007"/>
                  <a:gd name="connsiteY172" fmla="*/ 1150620 h 1578780"/>
                  <a:gd name="connsiteX173" fmla="*/ 159594 w 1347007"/>
                  <a:gd name="connsiteY173" fmla="*/ 1103319 h 1578780"/>
                  <a:gd name="connsiteX174" fmla="*/ 135400 w 1347007"/>
                  <a:gd name="connsiteY174" fmla="*/ 1076820 h 1578780"/>
                  <a:gd name="connsiteX175" fmla="*/ 100260 w 1347007"/>
                  <a:gd name="connsiteY175" fmla="*/ 1060178 h 1578780"/>
                  <a:gd name="connsiteX176" fmla="*/ 75681 w 1347007"/>
                  <a:gd name="connsiteY176" fmla="*/ 1058642 h 1578780"/>
                  <a:gd name="connsiteX177" fmla="*/ 54751 w 1347007"/>
                  <a:gd name="connsiteY177" fmla="*/ 1033808 h 1578780"/>
                  <a:gd name="connsiteX178" fmla="*/ 77858 w 1347007"/>
                  <a:gd name="connsiteY178" fmla="*/ 1006540 h 1578780"/>
                  <a:gd name="connsiteX179" fmla="*/ 101732 w 1347007"/>
                  <a:gd name="connsiteY179" fmla="*/ 1006540 h 1578780"/>
                  <a:gd name="connsiteX180" fmla="*/ 156202 w 1347007"/>
                  <a:gd name="connsiteY180" fmla="*/ 1011277 h 1578780"/>
                  <a:gd name="connsiteX181" fmla="*/ 191981 w 1347007"/>
                  <a:gd name="connsiteY181" fmla="*/ 1030863 h 1578780"/>
                  <a:gd name="connsiteX182" fmla="*/ 249780 w 1347007"/>
                  <a:gd name="connsiteY182" fmla="*/ 1068820 h 1578780"/>
                  <a:gd name="connsiteX183" fmla="*/ 254068 w 1347007"/>
                  <a:gd name="connsiteY183" fmla="*/ 1069587 h 1578780"/>
                  <a:gd name="connsiteX184" fmla="*/ 254964 w 1347007"/>
                  <a:gd name="connsiteY184" fmla="*/ 1068051 h 1578780"/>
                  <a:gd name="connsiteX185" fmla="*/ 235827 w 1347007"/>
                  <a:gd name="connsiteY185" fmla="*/ 1054034 h 1578780"/>
                  <a:gd name="connsiteX186" fmla="*/ 201903 w 1347007"/>
                  <a:gd name="connsiteY186" fmla="*/ 1032015 h 1578780"/>
                  <a:gd name="connsiteX187" fmla="*/ 193966 w 1347007"/>
                  <a:gd name="connsiteY187" fmla="*/ 1022670 h 1578780"/>
                  <a:gd name="connsiteX188" fmla="*/ 185709 w 1347007"/>
                  <a:gd name="connsiteY188" fmla="*/ 1006732 h 1578780"/>
                  <a:gd name="connsiteX189" fmla="*/ 150889 w 1347007"/>
                  <a:gd name="connsiteY189" fmla="*/ 991435 h 1578780"/>
                  <a:gd name="connsiteX190" fmla="*/ 139752 w 1347007"/>
                  <a:gd name="connsiteY190" fmla="*/ 992651 h 1578780"/>
                  <a:gd name="connsiteX191" fmla="*/ 127207 w 1347007"/>
                  <a:gd name="connsiteY191" fmla="*/ 980745 h 1578780"/>
                  <a:gd name="connsiteX192" fmla="*/ 143401 w 1347007"/>
                  <a:gd name="connsiteY192" fmla="*/ 956871 h 1578780"/>
                  <a:gd name="connsiteX193" fmla="*/ 207664 w 1347007"/>
                  <a:gd name="connsiteY193" fmla="*/ 966216 h 1578780"/>
                  <a:gd name="connsiteX194" fmla="*/ 253044 w 1347007"/>
                  <a:gd name="connsiteY194" fmla="*/ 993995 h 1578780"/>
                  <a:gd name="connsiteX195" fmla="*/ 235506 w 1347007"/>
                  <a:gd name="connsiteY195" fmla="*/ 975497 h 1578780"/>
                  <a:gd name="connsiteX196" fmla="*/ 217456 w 1347007"/>
                  <a:gd name="connsiteY196" fmla="*/ 964872 h 1578780"/>
                  <a:gd name="connsiteX197" fmla="*/ 206064 w 1347007"/>
                  <a:gd name="connsiteY197" fmla="*/ 955719 h 1578780"/>
                  <a:gd name="connsiteX198" fmla="*/ 183917 w 1347007"/>
                  <a:gd name="connsiteY198" fmla="*/ 899585 h 1578780"/>
                  <a:gd name="connsiteX199" fmla="*/ 185773 w 1347007"/>
                  <a:gd name="connsiteY199" fmla="*/ 881855 h 1578780"/>
                  <a:gd name="connsiteX200" fmla="*/ 205039 w 1347007"/>
                  <a:gd name="connsiteY200" fmla="*/ 868989 h 1578780"/>
                  <a:gd name="connsiteX201" fmla="*/ 226546 w 1347007"/>
                  <a:gd name="connsiteY201" fmla="*/ 857468 h 1578780"/>
                  <a:gd name="connsiteX202" fmla="*/ 238451 w 1347007"/>
                  <a:gd name="connsiteY202" fmla="*/ 839610 h 1578780"/>
                  <a:gd name="connsiteX203" fmla="*/ 252468 w 1347007"/>
                  <a:gd name="connsiteY203" fmla="*/ 823544 h 1578780"/>
                  <a:gd name="connsiteX204" fmla="*/ 279031 w 1347007"/>
                  <a:gd name="connsiteY204" fmla="*/ 792373 h 1578780"/>
                  <a:gd name="connsiteX205" fmla="*/ 294969 w 1347007"/>
                  <a:gd name="connsiteY205" fmla="*/ 770739 h 1578780"/>
                  <a:gd name="connsiteX206" fmla="*/ 347006 w 1347007"/>
                  <a:gd name="connsiteY206" fmla="*/ 691434 h 1578780"/>
                  <a:gd name="connsiteX207" fmla="*/ 380738 w 1347007"/>
                  <a:gd name="connsiteY207" fmla="*/ 604257 h 1578780"/>
                  <a:gd name="connsiteX208" fmla="*/ 393923 w 1347007"/>
                  <a:gd name="connsiteY208" fmla="*/ 545946 h 1578780"/>
                  <a:gd name="connsiteX209" fmla="*/ 413574 w 1347007"/>
                  <a:gd name="connsiteY209" fmla="*/ 459857 h 1578780"/>
                  <a:gd name="connsiteX210" fmla="*/ 437384 w 1347007"/>
                  <a:gd name="connsiteY210" fmla="*/ 363206 h 1578780"/>
                  <a:gd name="connsiteX211" fmla="*/ 439176 w 1347007"/>
                  <a:gd name="connsiteY211" fmla="*/ 329027 h 1578780"/>
                  <a:gd name="connsiteX212" fmla="*/ 439369 w 1347007"/>
                  <a:gd name="connsiteY212" fmla="*/ 307392 h 1578780"/>
                  <a:gd name="connsiteX213" fmla="*/ 462283 w 1347007"/>
                  <a:gd name="connsiteY213" fmla="*/ 286526 h 1578780"/>
                  <a:gd name="connsiteX214" fmla="*/ 479629 w 1347007"/>
                  <a:gd name="connsiteY214" fmla="*/ 286462 h 1578780"/>
                  <a:gd name="connsiteX215" fmla="*/ 479629 w 1347007"/>
                  <a:gd name="connsiteY215" fmla="*/ 299711 h 1578780"/>
                  <a:gd name="connsiteX216" fmla="*/ 502607 w 1347007"/>
                  <a:gd name="connsiteY216" fmla="*/ 326210 h 1578780"/>
                  <a:gd name="connsiteX217" fmla="*/ 524818 w 1347007"/>
                  <a:gd name="connsiteY217" fmla="*/ 317249 h 1578780"/>
                  <a:gd name="connsiteX218" fmla="*/ 563926 w 1347007"/>
                  <a:gd name="connsiteY218" fmla="*/ 309120 h 1578780"/>
                  <a:gd name="connsiteX219" fmla="*/ 590873 w 1347007"/>
                  <a:gd name="connsiteY219" fmla="*/ 342468 h 1578780"/>
                  <a:gd name="connsiteX220" fmla="*/ 598426 w 1347007"/>
                  <a:gd name="connsiteY220" fmla="*/ 382856 h 1578780"/>
                  <a:gd name="connsiteX221" fmla="*/ 597338 w 1347007"/>
                  <a:gd name="connsiteY221" fmla="*/ 390793 h 1578780"/>
                  <a:gd name="connsiteX222" fmla="*/ 599706 w 1347007"/>
                  <a:gd name="connsiteY222" fmla="*/ 402763 h 1578780"/>
                  <a:gd name="connsiteX223" fmla="*/ 613211 w 1347007"/>
                  <a:gd name="connsiteY223" fmla="*/ 415820 h 1578780"/>
                  <a:gd name="connsiteX224" fmla="*/ 631197 w 1347007"/>
                  <a:gd name="connsiteY224" fmla="*/ 415052 h 1578780"/>
                  <a:gd name="connsiteX225" fmla="*/ 655008 w 1347007"/>
                  <a:gd name="connsiteY225" fmla="*/ 431822 h 1578780"/>
                  <a:gd name="connsiteX226" fmla="*/ 646751 w 1347007"/>
                  <a:gd name="connsiteY226" fmla="*/ 468946 h 1578780"/>
                  <a:gd name="connsiteX227" fmla="*/ 615836 w 1347007"/>
                  <a:gd name="connsiteY227" fmla="*/ 496149 h 1578780"/>
                  <a:gd name="connsiteX228" fmla="*/ 575703 w 1347007"/>
                  <a:gd name="connsiteY228" fmla="*/ 492309 h 1578780"/>
                  <a:gd name="connsiteX229" fmla="*/ 572759 w 1347007"/>
                  <a:gd name="connsiteY229" fmla="*/ 488916 h 1578780"/>
                  <a:gd name="connsiteX230" fmla="*/ 556501 w 1347007"/>
                  <a:gd name="connsiteY230" fmla="*/ 489748 h 1578780"/>
                  <a:gd name="connsiteX231" fmla="*/ 553301 w 1347007"/>
                  <a:gd name="connsiteY231" fmla="*/ 505238 h 1578780"/>
                  <a:gd name="connsiteX232" fmla="*/ 564822 w 1347007"/>
                  <a:gd name="connsiteY232" fmla="*/ 527640 h 1578780"/>
                  <a:gd name="connsiteX233" fmla="*/ 577112 w 1347007"/>
                  <a:gd name="connsiteY233" fmla="*/ 548123 h 1578780"/>
                  <a:gd name="connsiteX234" fmla="*/ 575447 w 1347007"/>
                  <a:gd name="connsiteY234" fmla="*/ 580830 h 1578780"/>
                  <a:gd name="connsiteX235" fmla="*/ 577304 w 1347007"/>
                  <a:gd name="connsiteY235" fmla="*/ 602976 h 1578780"/>
                  <a:gd name="connsiteX236" fmla="*/ 584088 w 1347007"/>
                  <a:gd name="connsiteY236" fmla="*/ 611297 h 1578780"/>
                  <a:gd name="connsiteX237" fmla="*/ 545556 w 1347007"/>
                  <a:gd name="connsiteY237" fmla="*/ 651493 h 1578780"/>
                  <a:gd name="connsiteX238" fmla="*/ 574615 w 1347007"/>
                  <a:gd name="connsiteY238" fmla="*/ 662695 h 1578780"/>
                  <a:gd name="connsiteX239" fmla="*/ 580760 w 1347007"/>
                  <a:gd name="connsiteY239" fmla="*/ 658278 h 1578780"/>
                  <a:gd name="connsiteX240" fmla="*/ 597465 w 1347007"/>
                  <a:gd name="connsiteY240" fmla="*/ 637284 h 1578780"/>
                  <a:gd name="connsiteX241" fmla="*/ 640030 w 1347007"/>
                  <a:gd name="connsiteY241" fmla="*/ 594464 h 1578780"/>
                  <a:gd name="connsiteX242" fmla="*/ 723431 w 1347007"/>
                  <a:gd name="connsiteY242" fmla="*/ 530904 h 1578780"/>
                  <a:gd name="connsiteX243" fmla="*/ 758059 w 1347007"/>
                  <a:gd name="connsiteY243" fmla="*/ 508694 h 1578780"/>
                  <a:gd name="connsiteX244" fmla="*/ 766188 w 1347007"/>
                  <a:gd name="connsiteY244" fmla="*/ 488340 h 1578780"/>
                  <a:gd name="connsiteX245" fmla="*/ 754666 w 1347007"/>
                  <a:gd name="connsiteY245" fmla="*/ 451984 h 1578780"/>
                  <a:gd name="connsiteX246" fmla="*/ 762859 w 1347007"/>
                  <a:gd name="connsiteY246" fmla="*/ 401675 h 1578780"/>
                  <a:gd name="connsiteX247" fmla="*/ 782446 w 1347007"/>
                  <a:gd name="connsiteY247" fmla="*/ 372551 h 1578780"/>
                  <a:gd name="connsiteX248" fmla="*/ 762091 w 1347007"/>
                  <a:gd name="connsiteY248" fmla="*/ 366855 h 1578780"/>
                  <a:gd name="connsiteX249" fmla="*/ 711590 w 1347007"/>
                  <a:gd name="connsiteY249" fmla="*/ 369607 h 1578780"/>
                  <a:gd name="connsiteX250" fmla="*/ 685731 w 1347007"/>
                  <a:gd name="connsiteY250" fmla="*/ 358150 h 1578780"/>
                  <a:gd name="connsiteX251" fmla="*/ 678050 w 1347007"/>
                  <a:gd name="connsiteY251" fmla="*/ 329539 h 1578780"/>
                  <a:gd name="connsiteX252" fmla="*/ 687715 w 1347007"/>
                  <a:gd name="connsiteY252" fmla="*/ 303040 h 1578780"/>
                  <a:gd name="connsiteX253" fmla="*/ 689956 w 1347007"/>
                  <a:gd name="connsiteY253" fmla="*/ 298367 h 1578780"/>
                  <a:gd name="connsiteX254" fmla="*/ 687779 w 1347007"/>
                  <a:gd name="connsiteY254" fmla="*/ 279357 h 1578780"/>
                  <a:gd name="connsiteX255" fmla="*/ 676258 w 1347007"/>
                  <a:gd name="connsiteY255" fmla="*/ 248954 h 1578780"/>
                  <a:gd name="connsiteX256" fmla="*/ 670945 w 1347007"/>
                  <a:gd name="connsiteY256" fmla="*/ 239929 h 1578780"/>
                  <a:gd name="connsiteX257" fmla="*/ 672481 w 1347007"/>
                  <a:gd name="connsiteY257" fmla="*/ 213302 h 1578780"/>
                  <a:gd name="connsiteX258" fmla="*/ 688611 w 1347007"/>
                  <a:gd name="connsiteY258" fmla="*/ 192948 h 1578780"/>
                  <a:gd name="connsiteX259" fmla="*/ 688803 w 1347007"/>
                  <a:gd name="connsiteY259" fmla="*/ 189299 h 1578780"/>
                  <a:gd name="connsiteX260" fmla="*/ 693604 w 1347007"/>
                  <a:gd name="connsiteY260" fmla="*/ 165937 h 1578780"/>
                  <a:gd name="connsiteX261" fmla="*/ 721895 w 1347007"/>
                  <a:gd name="connsiteY261" fmla="*/ 116907 h 1578780"/>
                  <a:gd name="connsiteX262" fmla="*/ 786094 w 1347007"/>
                  <a:gd name="connsiteY262" fmla="*/ 74279 h 1578780"/>
                  <a:gd name="connsiteX263" fmla="*/ 861750 w 1347007"/>
                  <a:gd name="connsiteY263" fmla="*/ 36707 h 1578780"/>
                  <a:gd name="connsiteX264" fmla="*/ 931198 w 1347007"/>
                  <a:gd name="connsiteY264" fmla="*/ 23649 h 1578780"/>
                  <a:gd name="connsiteX265" fmla="*/ 953600 w 1347007"/>
                  <a:gd name="connsiteY265" fmla="*/ 22498 h 1578780"/>
                  <a:gd name="connsiteX266" fmla="*/ 1064076 w 1347007"/>
                  <a:gd name="connsiteY266" fmla="*/ 13408 h 1578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</a:cxnLst>
                <a:rect l="l" t="t" r="r" b="b"/>
                <a:pathLst>
                  <a:path w="1347007" h="1578780">
                    <a:moveTo>
                      <a:pt x="1110754" y="0"/>
                    </a:moveTo>
                    <a:lnTo>
                      <a:pt x="1213888" y="55980"/>
                    </a:lnTo>
                    <a:cubicBezTo>
                      <a:pt x="1258242" y="85945"/>
                      <a:pt x="1299558" y="120066"/>
                      <a:pt x="1337276" y="157784"/>
                    </a:cubicBezTo>
                    <a:lnTo>
                      <a:pt x="1345270" y="167473"/>
                    </a:lnTo>
                    <a:lnTo>
                      <a:pt x="1333033" y="196852"/>
                    </a:lnTo>
                    <a:cubicBezTo>
                      <a:pt x="1334122" y="200884"/>
                      <a:pt x="1335146" y="204853"/>
                      <a:pt x="1336361" y="208821"/>
                    </a:cubicBezTo>
                    <a:cubicBezTo>
                      <a:pt x="1338794" y="216694"/>
                      <a:pt x="1341674" y="224375"/>
                      <a:pt x="1343786" y="232312"/>
                    </a:cubicBezTo>
                    <a:cubicBezTo>
                      <a:pt x="1347883" y="247737"/>
                      <a:pt x="1348843" y="263164"/>
                      <a:pt x="1342058" y="278269"/>
                    </a:cubicBezTo>
                    <a:cubicBezTo>
                      <a:pt x="1340458" y="283710"/>
                      <a:pt x="1339050" y="289279"/>
                      <a:pt x="1337193" y="294655"/>
                    </a:cubicBezTo>
                    <a:cubicBezTo>
                      <a:pt x="1328936" y="318273"/>
                      <a:pt x="1318951" y="341124"/>
                      <a:pt x="1306278" y="362759"/>
                    </a:cubicBezTo>
                    <a:cubicBezTo>
                      <a:pt x="1299749" y="373895"/>
                      <a:pt x="1297061" y="386633"/>
                      <a:pt x="1296933" y="399434"/>
                    </a:cubicBezTo>
                    <a:cubicBezTo>
                      <a:pt x="1296741" y="414924"/>
                      <a:pt x="1297637" y="430414"/>
                      <a:pt x="1298469" y="445903"/>
                    </a:cubicBezTo>
                    <a:cubicBezTo>
                      <a:pt x="1300005" y="473554"/>
                      <a:pt x="1290788" y="482580"/>
                      <a:pt x="1264738" y="484755"/>
                    </a:cubicBezTo>
                    <a:cubicBezTo>
                      <a:pt x="1249504" y="486036"/>
                      <a:pt x="1233950" y="482771"/>
                      <a:pt x="1218589" y="481363"/>
                    </a:cubicBezTo>
                    <a:cubicBezTo>
                      <a:pt x="1210652" y="480595"/>
                      <a:pt x="1202779" y="479251"/>
                      <a:pt x="1194842" y="478291"/>
                    </a:cubicBezTo>
                    <a:cubicBezTo>
                      <a:pt x="1187289" y="477394"/>
                      <a:pt x="1181849" y="480211"/>
                      <a:pt x="1178201" y="487060"/>
                    </a:cubicBezTo>
                    <a:cubicBezTo>
                      <a:pt x="1174744" y="493589"/>
                      <a:pt x="1175320" y="499477"/>
                      <a:pt x="1179864" y="505110"/>
                    </a:cubicBezTo>
                    <a:cubicBezTo>
                      <a:pt x="1182169" y="507990"/>
                      <a:pt x="1184665" y="510806"/>
                      <a:pt x="1186906" y="513815"/>
                    </a:cubicBezTo>
                    <a:cubicBezTo>
                      <a:pt x="1190681" y="518871"/>
                      <a:pt x="1190554" y="523992"/>
                      <a:pt x="1186906" y="529048"/>
                    </a:cubicBezTo>
                    <a:cubicBezTo>
                      <a:pt x="1183449" y="533913"/>
                      <a:pt x="1178584" y="536153"/>
                      <a:pt x="1172696" y="535641"/>
                    </a:cubicBezTo>
                    <a:cubicBezTo>
                      <a:pt x="1170264" y="535385"/>
                      <a:pt x="1167960" y="534617"/>
                      <a:pt x="1165207" y="534041"/>
                    </a:cubicBezTo>
                    <a:cubicBezTo>
                      <a:pt x="1161367" y="544858"/>
                      <a:pt x="1164503" y="554523"/>
                      <a:pt x="1169367" y="563100"/>
                    </a:cubicBezTo>
                    <a:cubicBezTo>
                      <a:pt x="1177240" y="576989"/>
                      <a:pt x="1188825" y="585247"/>
                      <a:pt x="1206172" y="583390"/>
                    </a:cubicBezTo>
                    <a:cubicBezTo>
                      <a:pt x="1215645" y="582366"/>
                      <a:pt x="1224989" y="584862"/>
                      <a:pt x="1233503" y="589663"/>
                    </a:cubicBezTo>
                    <a:cubicBezTo>
                      <a:pt x="1243615" y="595296"/>
                      <a:pt x="1246240" y="594720"/>
                      <a:pt x="1252640" y="585503"/>
                    </a:cubicBezTo>
                    <a:cubicBezTo>
                      <a:pt x="1262498" y="571229"/>
                      <a:pt x="1267618" y="571293"/>
                      <a:pt x="1277091" y="585886"/>
                    </a:cubicBezTo>
                    <a:cubicBezTo>
                      <a:pt x="1278947" y="588831"/>
                      <a:pt x="1280932" y="591775"/>
                      <a:pt x="1282532" y="594847"/>
                    </a:cubicBezTo>
                    <a:cubicBezTo>
                      <a:pt x="1291109" y="611489"/>
                      <a:pt x="1299622" y="628131"/>
                      <a:pt x="1308198" y="644901"/>
                    </a:cubicBezTo>
                    <a:cubicBezTo>
                      <a:pt x="1292388" y="667559"/>
                      <a:pt x="1291173" y="691178"/>
                      <a:pt x="1303974" y="716077"/>
                    </a:cubicBezTo>
                    <a:cubicBezTo>
                      <a:pt x="1296613" y="721133"/>
                      <a:pt x="1289252" y="725806"/>
                      <a:pt x="1282276" y="730927"/>
                    </a:cubicBezTo>
                    <a:cubicBezTo>
                      <a:pt x="1274019" y="736943"/>
                      <a:pt x="1266018" y="743344"/>
                      <a:pt x="1257825" y="749488"/>
                    </a:cubicBezTo>
                    <a:cubicBezTo>
                      <a:pt x="1256097" y="750768"/>
                      <a:pt x="1253984" y="751536"/>
                      <a:pt x="1252064" y="752561"/>
                    </a:cubicBezTo>
                    <a:cubicBezTo>
                      <a:pt x="1251040" y="754225"/>
                      <a:pt x="1250080" y="755889"/>
                      <a:pt x="1249120" y="757553"/>
                    </a:cubicBezTo>
                    <a:cubicBezTo>
                      <a:pt x="1245536" y="763762"/>
                      <a:pt x="1240991" y="769587"/>
                      <a:pt x="1238623" y="776179"/>
                    </a:cubicBezTo>
                    <a:cubicBezTo>
                      <a:pt x="1233438" y="790453"/>
                      <a:pt x="1227549" y="795446"/>
                      <a:pt x="1212316" y="795509"/>
                    </a:cubicBezTo>
                    <a:cubicBezTo>
                      <a:pt x="1193690" y="795637"/>
                      <a:pt x="1180761" y="804919"/>
                      <a:pt x="1171991" y="820536"/>
                    </a:cubicBezTo>
                    <a:cubicBezTo>
                      <a:pt x="1167063" y="829433"/>
                      <a:pt x="1168919" y="834938"/>
                      <a:pt x="1178072" y="839290"/>
                    </a:cubicBezTo>
                    <a:cubicBezTo>
                      <a:pt x="1187673" y="843899"/>
                      <a:pt x="1197659" y="847803"/>
                      <a:pt x="1207323" y="852411"/>
                    </a:cubicBezTo>
                    <a:cubicBezTo>
                      <a:pt x="1210588" y="853948"/>
                      <a:pt x="1213660" y="856380"/>
                      <a:pt x="1216157" y="859068"/>
                    </a:cubicBezTo>
                    <a:cubicBezTo>
                      <a:pt x="1217757" y="860796"/>
                      <a:pt x="1218076" y="863677"/>
                      <a:pt x="1218973" y="866109"/>
                    </a:cubicBezTo>
                    <a:cubicBezTo>
                      <a:pt x="1219997" y="869629"/>
                      <a:pt x="1222173" y="873278"/>
                      <a:pt x="1221917" y="876734"/>
                    </a:cubicBezTo>
                    <a:cubicBezTo>
                      <a:pt x="1221021" y="890047"/>
                      <a:pt x="1213340" y="899969"/>
                      <a:pt x="1203547" y="908098"/>
                    </a:cubicBezTo>
                    <a:cubicBezTo>
                      <a:pt x="1193818" y="916162"/>
                      <a:pt x="1183065" y="922371"/>
                      <a:pt x="1169687" y="921603"/>
                    </a:cubicBezTo>
                    <a:cubicBezTo>
                      <a:pt x="1168023" y="921539"/>
                      <a:pt x="1166423" y="920771"/>
                      <a:pt x="1164759" y="920323"/>
                    </a:cubicBezTo>
                    <a:cubicBezTo>
                      <a:pt x="1147669" y="918147"/>
                      <a:pt x="1132819" y="923396"/>
                      <a:pt x="1119442" y="933957"/>
                    </a:cubicBezTo>
                    <a:cubicBezTo>
                      <a:pt x="1104464" y="945798"/>
                      <a:pt x="1087055" y="950279"/>
                      <a:pt x="1066956" y="947654"/>
                    </a:cubicBezTo>
                    <a:cubicBezTo>
                      <a:pt x="1067405" y="952391"/>
                      <a:pt x="1067661" y="956615"/>
                      <a:pt x="1068044" y="960840"/>
                    </a:cubicBezTo>
                    <a:cubicBezTo>
                      <a:pt x="1045642" y="966024"/>
                      <a:pt x="1026120" y="959943"/>
                      <a:pt x="1016327" y="946886"/>
                    </a:cubicBezTo>
                    <a:cubicBezTo>
                      <a:pt x="1010758" y="939461"/>
                      <a:pt x="1003973" y="936452"/>
                      <a:pt x="994373" y="939333"/>
                    </a:cubicBezTo>
                    <a:cubicBezTo>
                      <a:pt x="987972" y="941253"/>
                      <a:pt x="984515" y="940357"/>
                      <a:pt x="971714" y="940741"/>
                    </a:cubicBezTo>
                    <a:cubicBezTo>
                      <a:pt x="971714" y="944454"/>
                      <a:pt x="971714" y="948614"/>
                      <a:pt x="971714" y="953991"/>
                    </a:cubicBezTo>
                    <a:cubicBezTo>
                      <a:pt x="971714" y="953159"/>
                      <a:pt x="967554" y="952583"/>
                      <a:pt x="965121" y="951879"/>
                    </a:cubicBezTo>
                    <a:cubicBezTo>
                      <a:pt x="952512" y="948230"/>
                      <a:pt x="942655" y="949702"/>
                      <a:pt x="932350" y="958663"/>
                    </a:cubicBezTo>
                    <a:cubicBezTo>
                      <a:pt x="925821" y="964359"/>
                      <a:pt x="917628" y="965576"/>
                      <a:pt x="909116" y="964616"/>
                    </a:cubicBezTo>
                    <a:cubicBezTo>
                      <a:pt x="907003" y="964424"/>
                      <a:pt x="904827" y="964104"/>
                      <a:pt x="900987" y="963592"/>
                    </a:cubicBezTo>
                    <a:cubicBezTo>
                      <a:pt x="904187" y="970632"/>
                      <a:pt x="906555" y="976521"/>
                      <a:pt x="909563" y="982090"/>
                    </a:cubicBezTo>
                    <a:cubicBezTo>
                      <a:pt x="916604" y="994891"/>
                      <a:pt x="916348" y="998796"/>
                      <a:pt x="906939" y="1010189"/>
                    </a:cubicBezTo>
                    <a:cubicBezTo>
                      <a:pt x="906299" y="1010957"/>
                      <a:pt x="905979" y="1011853"/>
                      <a:pt x="905083" y="1013389"/>
                    </a:cubicBezTo>
                    <a:cubicBezTo>
                      <a:pt x="908987" y="1014093"/>
                      <a:pt x="912316" y="1014733"/>
                      <a:pt x="915708" y="1015245"/>
                    </a:cubicBezTo>
                    <a:cubicBezTo>
                      <a:pt x="931069" y="1017549"/>
                      <a:pt x="936702" y="1026574"/>
                      <a:pt x="932094" y="1041488"/>
                    </a:cubicBezTo>
                    <a:cubicBezTo>
                      <a:pt x="930942" y="1045264"/>
                      <a:pt x="929789" y="1048977"/>
                      <a:pt x="928318" y="1053649"/>
                    </a:cubicBezTo>
                    <a:cubicBezTo>
                      <a:pt x="931966" y="1054481"/>
                      <a:pt x="934782" y="1055314"/>
                      <a:pt x="937598" y="1055698"/>
                    </a:cubicBezTo>
                    <a:cubicBezTo>
                      <a:pt x="940542" y="1056146"/>
                      <a:pt x="943615" y="1055761"/>
                      <a:pt x="946559" y="1056273"/>
                    </a:cubicBezTo>
                    <a:cubicBezTo>
                      <a:pt x="957632" y="1058322"/>
                      <a:pt x="961665" y="1064723"/>
                      <a:pt x="958913" y="1075732"/>
                    </a:cubicBezTo>
                    <a:cubicBezTo>
                      <a:pt x="958785" y="1076436"/>
                      <a:pt x="958657" y="1077204"/>
                      <a:pt x="958401" y="1077908"/>
                    </a:cubicBezTo>
                    <a:cubicBezTo>
                      <a:pt x="953152" y="1094486"/>
                      <a:pt x="954689" y="1099927"/>
                      <a:pt x="968130" y="1111128"/>
                    </a:cubicBezTo>
                    <a:cubicBezTo>
                      <a:pt x="972930" y="1115160"/>
                      <a:pt x="978051" y="1118873"/>
                      <a:pt x="982531" y="1123161"/>
                    </a:cubicBezTo>
                    <a:cubicBezTo>
                      <a:pt x="994629" y="1134746"/>
                      <a:pt x="1000581" y="1148764"/>
                      <a:pt x="997765" y="1165726"/>
                    </a:cubicBezTo>
                    <a:cubicBezTo>
                      <a:pt x="994756" y="1184096"/>
                      <a:pt x="996997" y="1202210"/>
                      <a:pt x="1001925" y="1219811"/>
                    </a:cubicBezTo>
                    <a:cubicBezTo>
                      <a:pt x="1006726" y="1236901"/>
                      <a:pt x="1003334" y="1250599"/>
                      <a:pt x="989764" y="1262121"/>
                    </a:cubicBezTo>
                    <a:cubicBezTo>
                      <a:pt x="969858" y="1279018"/>
                      <a:pt x="956096" y="1300140"/>
                      <a:pt x="948991" y="1325359"/>
                    </a:cubicBezTo>
                    <a:cubicBezTo>
                      <a:pt x="947072" y="1332208"/>
                      <a:pt x="944895" y="1339120"/>
                      <a:pt x="947135" y="1347122"/>
                    </a:cubicBezTo>
                    <a:cubicBezTo>
                      <a:pt x="949440" y="1346161"/>
                      <a:pt x="951296" y="1345649"/>
                      <a:pt x="952960" y="1344753"/>
                    </a:cubicBezTo>
                    <a:cubicBezTo>
                      <a:pt x="956928" y="1342641"/>
                      <a:pt x="960705" y="1340145"/>
                      <a:pt x="964674" y="1338096"/>
                    </a:cubicBezTo>
                    <a:cubicBezTo>
                      <a:pt x="972290" y="1334192"/>
                      <a:pt x="977603" y="1334576"/>
                      <a:pt x="981763" y="1339184"/>
                    </a:cubicBezTo>
                    <a:cubicBezTo>
                      <a:pt x="985924" y="1343857"/>
                      <a:pt x="986627" y="1353074"/>
                      <a:pt x="982915" y="1358835"/>
                    </a:cubicBezTo>
                    <a:cubicBezTo>
                      <a:pt x="977410" y="1367348"/>
                      <a:pt x="970818" y="1374644"/>
                      <a:pt x="961793" y="1379637"/>
                    </a:cubicBezTo>
                    <a:cubicBezTo>
                      <a:pt x="954176" y="1383861"/>
                      <a:pt x="946879" y="1388726"/>
                      <a:pt x="939327" y="1393078"/>
                    </a:cubicBezTo>
                    <a:cubicBezTo>
                      <a:pt x="930878" y="1397943"/>
                      <a:pt x="924221" y="1404407"/>
                      <a:pt x="919421" y="1412921"/>
                    </a:cubicBezTo>
                    <a:cubicBezTo>
                      <a:pt x="917116" y="1417081"/>
                      <a:pt x="914748" y="1421178"/>
                      <a:pt x="912252" y="1425210"/>
                    </a:cubicBezTo>
                    <a:cubicBezTo>
                      <a:pt x="905723" y="1435835"/>
                      <a:pt x="898426" y="1438588"/>
                      <a:pt x="886201" y="1435323"/>
                    </a:cubicBezTo>
                    <a:cubicBezTo>
                      <a:pt x="885240" y="1435067"/>
                      <a:pt x="884216" y="1434939"/>
                      <a:pt x="883384" y="1434811"/>
                    </a:cubicBezTo>
                    <a:cubicBezTo>
                      <a:pt x="876664" y="1442300"/>
                      <a:pt x="877624" y="1449149"/>
                      <a:pt x="886073" y="1453629"/>
                    </a:cubicBezTo>
                    <a:cubicBezTo>
                      <a:pt x="896058" y="1458878"/>
                      <a:pt x="906811" y="1458494"/>
                      <a:pt x="917564" y="1457341"/>
                    </a:cubicBezTo>
                    <a:cubicBezTo>
                      <a:pt x="920060" y="1457085"/>
                      <a:pt x="922493" y="1456509"/>
                      <a:pt x="924989" y="1456446"/>
                    </a:cubicBezTo>
                    <a:cubicBezTo>
                      <a:pt x="933630" y="1456190"/>
                      <a:pt x="937918" y="1461310"/>
                      <a:pt x="936190" y="1469823"/>
                    </a:cubicBezTo>
                    <a:cubicBezTo>
                      <a:pt x="935486" y="1473215"/>
                      <a:pt x="934078" y="1476480"/>
                      <a:pt x="933310" y="1479872"/>
                    </a:cubicBezTo>
                    <a:cubicBezTo>
                      <a:pt x="932158" y="1484992"/>
                      <a:pt x="933758" y="1488513"/>
                      <a:pt x="939327" y="1489985"/>
                    </a:cubicBezTo>
                    <a:cubicBezTo>
                      <a:pt x="957313" y="1494785"/>
                      <a:pt x="963201" y="1516612"/>
                      <a:pt x="957825" y="1532421"/>
                    </a:cubicBezTo>
                    <a:cubicBezTo>
                      <a:pt x="955456" y="1539399"/>
                      <a:pt x="950208" y="1543111"/>
                      <a:pt x="942399" y="1543303"/>
                    </a:cubicBezTo>
                    <a:cubicBezTo>
                      <a:pt x="933438" y="1543494"/>
                      <a:pt x="933950" y="1543879"/>
                      <a:pt x="933054" y="1552776"/>
                    </a:cubicBezTo>
                    <a:lnTo>
                      <a:pt x="931046" y="1560165"/>
                    </a:lnTo>
                    <a:lnTo>
                      <a:pt x="915772" y="1564092"/>
                    </a:lnTo>
                    <a:cubicBezTo>
                      <a:pt x="888635" y="1569645"/>
                      <a:pt x="861018" y="1573879"/>
                      <a:pt x="832991" y="1576726"/>
                    </a:cubicBezTo>
                    <a:lnTo>
                      <a:pt x="792309" y="1578780"/>
                    </a:lnTo>
                    <a:lnTo>
                      <a:pt x="781997" y="1551752"/>
                    </a:lnTo>
                    <a:cubicBezTo>
                      <a:pt x="774061" y="1540870"/>
                      <a:pt x="775597" y="1530309"/>
                      <a:pt x="785710" y="1521285"/>
                    </a:cubicBezTo>
                    <a:cubicBezTo>
                      <a:pt x="791855" y="1515844"/>
                      <a:pt x="798447" y="1510851"/>
                      <a:pt x="803952" y="1504835"/>
                    </a:cubicBezTo>
                    <a:cubicBezTo>
                      <a:pt x="809136" y="1499138"/>
                      <a:pt x="810353" y="1491585"/>
                      <a:pt x="810545" y="1483841"/>
                    </a:cubicBezTo>
                    <a:cubicBezTo>
                      <a:pt x="810992" y="1463934"/>
                      <a:pt x="818929" y="1446012"/>
                      <a:pt x="826034" y="1427898"/>
                    </a:cubicBezTo>
                    <a:cubicBezTo>
                      <a:pt x="826354" y="1427130"/>
                      <a:pt x="827442" y="1426618"/>
                      <a:pt x="828211" y="1426042"/>
                    </a:cubicBezTo>
                    <a:cubicBezTo>
                      <a:pt x="831731" y="1417081"/>
                      <a:pt x="834995" y="1407992"/>
                      <a:pt x="838772" y="1399159"/>
                    </a:cubicBezTo>
                    <a:cubicBezTo>
                      <a:pt x="841396" y="1393015"/>
                      <a:pt x="844853" y="1387190"/>
                      <a:pt x="847733" y="1381109"/>
                    </a:cubicBezTo>
                    <a:cubicBezTo>
                      <a:pt x="852405" y="1371444"/>
                      <a:pt x="850357" y="1364532"/>
                      <a:pt x="840436" y="1360371"/>
                    </a:cubicBezTo>
                    <a:cubicBezTo>
                      <a:pt x="823922" y="1353394"/>
                      <a:pt x="807088" y="1346993"/>
                      <a:pt x="788783" y="1346418"/>
                    </a:cubicBezTo>
                    <a:cubicBezTo>
                      <a:pt x="775853" y="1346033"/>
                      <a:pt x="766188" y="1339953"/>
                      <a:pt x="758379" y="1330096"/>
                    </a:cubicBezTo>
                    <a:cubicBezTo>
                      <a:pt x="751403" y="1319854"/>
                      <a:pt x="743849" y="1309997"/>
                      <a:pt x="737705" y="1299308"/>
                    </a:cubicBezTo>
                    <a:cubicBezTo>
                      <a:pt x="729128" y="1284394"/>
                      <a:pt x="727976" y="1283755"/>
                      <a:pt x="713382" y="1292011"/>
                    </a:cubicBezTo>
                    <a:cubicBezTo>
                      <a:pt x="709158" y="1294379"/>
                      <a:pt x="704293" y="1295596"/>
                      <a:pt x="699685" y="1297324"/>
                    </a:cubicBezTo>
                    <a:cubicBezTo>
                      <a:pt x="691940" y="1299564"/>
                      <a:pt x="684259" y="1302445"/>
                      <a:pt x="676386" y="1303981"/>
                    </a:cubicBezTo>
                    <a:cubicBezTo>
                      <a:pt x="660960" y="1306989"/>
                      <a:pt x="645599" y="1305709"/>
                      <a:pt x="630429" y="1301613"/>
                    </a:cubicBezTo>
                    <a:cubicBezTo>
                      <a:pt x="626269" y="1300460"/>
                      <a:pt x="624028" y="1298540"/>
                      <a:pt x="623196" y="1294316"/>
                    </a:cubicBezTo>
                    <a:cubicBezTo>
                      <a:pt x="622109" y="1288939"/>
                      <a:pt x="620700" y="1283691"/>
                      <a:pt x="619420" y="1278506"/>
                    </a:cubicBezTo>
                    <a:cubicBezTo>
                      <a:pt x="613723" y="1277610"/>
                      <a:pt x="608538" y="1277034"/>
                      <a:pt x="603482" y="1275946"/>
                    </a:cubicBezTo>
                    <a:cubicBezTo>
                      <a:pt x="594521" y="1273962"/>
                      <a:pt x="589016" y="1268073"/>
                      <a:pt x="587480" y="1259176"/>
                    </a:cubicBezTo>
                    <a:cubicBezTo>
                      <a:pt x="585816" y="1249574"/>
                      <a:pt x="582296" y="1241446"/>
                      <a:pt x="574807" y="1234533"/>
                    </a:cubicBezTo>
                    <a:cubicBezTo>
                      <a:pt x="567382" y="1227748"/>
                      <a:pt x="568982" y="1218595"/>
                      <a:pt x="572055" y="1210082"/>
                    </a:cubicBezTo>
                    <a:cubicBezTo>
                      <a:pt x="576471" y="1197793"/>
                      <a:pt x="573079" y="1187488"/>
                      <a:pt x="564246" y="1178655"/>
                    </a:cubicBezTo>
                    <a:cubicBezTo>
                      <a:pt x="557653" y="1172063"/>
                      <a:pt x="553493" y="1172446"/>
                      <a:pt x="548948" y="1180575"/>
                    </a:cubicBezTo>
                    <a:cubicBezTo>
                      <a:pt x="544468" y="1188576"/>
                      <a:pt x="541012" y="1197153"/>
                      <a:pt x="536723" y="1205346"/>
                    </a:cubicBezTo>
                    <a:cubicBezTo>
                      <a:pt x="534163" y="1210146"/>
                      <a:pt x="531475" y="1215075"/>
                      <a:pt x="527954" y="1219172"/>
                    </a:cubicBezTo>
                    <a:cubicBezTo>
                      <a:pt x="522258" y="1225892"/>
                      <a:pt x="514256" y="1227492"/>
                      <a:pt x="507024" y="1223268"/>
                    </a:cubicBezTo>
                    <a:cubicBezTo>
                      <a:pt x="481485" y="1208290"/>
                      <a:pt x="477388" y="1210979"/>
                      <a:pt x="455050" y="1211619"/>
                    </a:cubicBezTo>
                    <a:cubicBezTo>
                      <a:pt x="450378" y="1196641"/>
                      <a:pt x="456586" y="1189728"/>
                      <a:pt x="473932" y="1191904"/>
                    </a:cubicBezTo>
                    <a:cubicBezTo>
                      <a:pt x="472780" y="1179103"/>
                      <a:pt x="468300" y="1168542"/>
                      <a:pt x="457610" y="1159325"/>
                    </a:cubicBezTo>
                    <a:cubicBezTo>
                      <a:pt x="455370" y="1163038"/>
                      <a:pt x="453386" y="1165853"/>
                      <a:pt x="452042" y="1168862"/>
                    </a:cubicBezTo>
                    <a:cubicBezTo>
                      <a:pt x="449225" y="1175007"/>
                      <a:pt x="447049" y="1181407"/>
                      <a:pt x="444169" y="1187488"/>
                    </a:cubicBezTo>
                    <a:cubicBezTo>
                      <a:pt x="436616" y="1203489"/>
                      <a:pt x="424327" y="1216355"/>
                      <a:pt x="398340" y="1204834"/>
                    </a:cubicBezTo>
                    <a:cubicBezTo>
                      <a:pt x="372738" y="1214371"/>
                      <a:pt x="360192" y="1205474"/>
                      <a:pt x="359168" y="1176735"/>
                    </a:cubicBezTo>
                    <a:cubicBezTo>
                      <a:pt x="348287" y="1175711"/>
                      <a:pt x="338109" y="1178207"/>
                      <a:pt x="330237" y="1185632"/>
                    </a:cubicBezTo>
                    <a:cubicBezTo>
                      <a:pt x="327100" y="1188641"/>
                      <a:pt x="326397" y="1194401"/>
                      <a:pt x="324988" y="1199009"/>
                    </a:cubicBezTo>
                    <a:cubicBezTo>
                      <a:pt x="324348" y="1200994"/>
                      <a:pt x="324796" y="1203362"/>
                      <a:pt x="324732" y="1205538"/>
                    </a:cubicBezTo>
                    <a:cubicBezTo>
                      <a:pt x="330109" y="1213667"/>
                      <a:pt x="335549" y="1221860"/>
                      <a:pt x="341054" y="1230117"/>
                    </a:cubicBezTo>
                    <a:cubicBezTo>
                      <a:pt x="330685" y="1242086"/>
                      <a:pt x="309178" y="1248294"/>
                      <a:pt x="293304" y="1241446"/>
                    </a:cubicBezTo>
                    <a:cubicBezTo>
                      <a:pt x="292409" y="1241062"/>
                      <a:pt x="291897" y="1239718"/>
                      <a:pt x="291256" y="1238822"/>
                    </a:cubicBezTo>
                    <a:cubicBezTo>
                      <a:pt x="288888" y="1238438"/>
                      <a:pt x="286456" y="1238310"/>
                      <a:pt x="284344" y="1237477"/>
                    </a:cubicBezTo>
                    <a:cubicBezTo>
                      <a:pt x="277111" y="1234661"/>
                      <a:pt x="273399" y="1234789"/>
                      <a:pt x="268406" y="1240934"/>
                    </a:cubicBezTo>
                    <a:cubicBezTo>
                      <a:pt x="262005" y="1248806"/>
                      <a:pt x="256821" y="1257640"/>
                      <a:pt x="250612" y="1265704"/>
                    </a:cubicBezTo>
                    <a:cubicBezTo>
                      <a:pt x="232306" y="1289516"/>
                      <a:pt x="208688" y="1306605"/>
                      <a:pt x="181869" y="1319470"/>
                    </a:cubicBezTo>
                    <a:cubicBezTo>
                      <a:pt x="179693" y="1320559"/>
                      <a:pt x="177132" y="1320815"/>
                      <a:pt x="174764" y="1321454"/>
                    </a:cubicBezTo>
                    <a:lnTo>
                      <a:pt x="152086" y="1329405"/>
                    </a:lnTo>
                    <a:lnTo>
                      <a:pt x="74566" y="1235450"/>
                    </a:lnTo>
                    <a:lnTo>
                      <a:pt x="89699" y="1239526"/>
                    </a:lnTo>
                    <a:cubicBezTo>
                      <a:pt x="91362" y="1239718"/>
                      <a:pt x="92963" y="1240742"/>
                      <a:pt x="94563" y="1241382"/>
                    </a:cubicBezTo>
                    <a:cubicBezTo>
                      <a:pt x="97443" y="1241190"/>
                      <a:pt x="100388" y="1240678"/>
                      <a:pt x="103332" y="1240806"/>
                    </a:cubicBezTo>
                    <a:cubicBezTo>
                      <a:pt x="118694" y="1241382"/>
                      <a:pt x="133608" y="1239142"/>
                      <a:pt x="148265" y="1234533"/>
                    </a:cubicBezTo>
                    <a:cubicBezTo>
                      <a:pt x="152810" y="1233061"/>
                      <a:pt x="155242" y="1230821"/>
                      <a:pt x="155498" y="1225636"/>
                    </a:cubicBezTo>
                    <a:cubicBezTo>
                      <a:pt x="156266" y="1210850"/>
                      <a:pt x="169899" y="1207458"/>
                      <a:pt x="179244" y="1212194"/>
                    </a:cubicBezTo>
                    <a:cubicBezTo>
                      <a:pt x="183981" y="1214563"/>
                      <a:pt x="188974" y="1218019"/>
                      <a:pt x="191726" y="1222372"/>
                    </a:cubicBezTo>
                    <a:cubicBezTo>
                      <a:pt x="201647" y="1237989"/>
                      <a:pt x="215536" y="1240806"/>
                      <a:pt x="232050" y="1236518"/>
                    </a:cubicBezTo>
                    <a:cubicBezTo>
                      <a:pt x="236786" y="1235238"/>
                      <a:pt x="241651" y="1233701"/>
                      <a:pt x="245812" y="1231205"/>
                    </a:cubicBezTo>
                    <a:cubicBezTo>
                      <a:pt x="250932" y="1228133"/>
                      <a:pt x="251380" y="1222500"/>
                      <a:pt x="246772" y="1218660"/>
                    </a:cubicBezTo>
                    <a:cubicBezTo>
                      <a:pt x="243315" y="1215715"/>
                      <a:pt x="238707" y="1213923"/>
                      <a:pt x="234418" y="1212194"/>
                    </a:cubicBezTo>
                    <a:cubicBezTo>
                      <a:pt x="232178" y="1211299"/>
                      <a:pt x="229426" y="1211363"/>
                      <a:pt x="226993" y="1211555"/>
                    </a:cubicBezTo>
                    <a:cubicBezTo>
                      <a:pt x="210352" y="1212963"/>
                      <a:pt x="195630" y="1207970"/>
                      <a:pt x="181676" y="1199202"/>
                    </a:cubicBezTo>
                    <a:cubicBezTo>
                      <a:pt x="174700" y="1194849"/>
                      <a:pt x="167211" y="1191392"/>
                      <a:pt x="158506" y="1191841"/>
                    </a:cubicBezTo>
                    <a:cubicBezTo>
                      <a:pt x="151018" y="1192225"/>
                      <a:pt x="145193" y="1195105"/>
                      <a:pt x="143272" y="1202658"/>
                    </a:cubicBezTo>
                    <a:cubicBezTo>
                      <a:pt x="139496" y="1217699"/>
                      <a:pt x="128423" y="1221348"/>
                      <a:pt x="114982" y="1221988"/>
                    </a:cubicBezTo>
                    <a:cubicBezTo>
                      <a:pt x="88482" y="1223332"/>
                      <a:pt x="67232" y="1212067"/>
                      <a:pt x="48351" y="1194785"/>
                    </a:cubicBezTo>
                    <a:lnTo>
                      <a:pt x="44911" y="1192255"/>
                    </a:lnTo>
                    <a:lnTo>
                      <a:pt x="0" y="1109512"/>
                    </a:lnTo>
                    <a:lnTo>
                      <a:pt x="12378" y="1101143"/>
                    </a:lnTo>
                    <a:cubicBezTo>
                      <a:pt x="22875" y="1097686"/>
                      <a:pt x="33692" y="1098646"/>
                      <a:pt x="44126" y="1101911"/>
                    </a:cubicBezTo>
                    <a:cubicBezTo>
                      <a:pt x="54751" y="1105303"/>
                      <a:pt x="65056" y="1104855"/>
                      <a:pt x="75745" y="1101846"/>
                    </a:cubicBezTo>
                    <a:cubicBezTo>
                      <a:pt x="85986" y="1098966"/>
                      <a:pt x="96484" y="1095830"/>
                      <a:pt x="107045" y="1095126"/>
                    </a:cubicBezTo>
                    <a:cubicBezTo>
                      <a:pt x="127207" y="1093846"/>
                      <a:pt x="137192" y="1101655"/>
                      <a:pt x="142184" y="1121177"/>
                    </a:cubicBezTo>
                    <a:cubicBezTo>
                      <a:pt x="144745" y="1131290"/>
                      <a:pt x="149929" y="1137883"/>
                      <a:pt x="159146" y="1143324"/>
                    </a:cubicBezTo>
                    <a:cubicBezTo>
                      <a:pt x="175020" y="1152732"/>
                      <a:pt x="189677" y="1163997"/>
                      <a:pt x="204783" y="1174623"/>
                    </a:cubicBezTo>
                    <a:cubicBezTo>
                      <a:pt x="216944" y="1183199"/>
                      <a:pt x="229298" y="1191265"/>
                      <a:pt x="244980" y="1191072"/>
                    </a:cubicBezTo>
                    <a:cubicBezTo>
                      <a:pt x="245427" y="1191072"/>
                      <a:pt x="245939" y="1191072"/>
                      <a:pt x="246451" y="1191072"/>
                    </a:cubicBezTo>
                    <a:cubicBezTo>
                      <a:pt x="256949" y="1190753"/>
                      <a:pt x="264310" y="1186272"/>
                      <a:pt x="266166" y="1179167"/>
                    </a:cubicBezTo>
                    <a:cubicBezTo>
                      <a:pt x="267958" y="1172126"/>
                      <a:pt x="263413" y="1162397"/>
                      <a:pt x="255412" y="1157853"/>
                    </a:cubicBezTo>
                    <a:cubicBezTo>
                      <a:pt x="250292" y="1154909"/>
                      <a:pt x="244788" y="1152092"/>
                      <a:pt x="239091" y="1150620"/>
                    </a:cubicBezTo>
                    <a:cubicBezTo>
                      <a:pt x="207920" y="1142555"/>
                      <a:pt x="181997" y="1125849"/>
                      <a:pt x="159594" y="1103319"/>
                    </a:cubicBezTo>
                    <a:cubicBezTo>
                      <a:pt x="151145" y="1094870"/>
                      <a:pt x="142824" y="1086165"/>
                      <a:pt x="135400" y="1076820"/>
                    </a:cubicBezTo>
                    <a:cubicBezTo>
                      <a:pt x="126247" y="1065234"/>
                      <a:pt x="114662" y="1060242"/>
                      <a:pt x="100260" y="1060178"/>
                    </a:cubicBezTo>
                    <a:cubicBezTo>
                      <a:pt x="92067" y="1060115"/>
                      <a:pt x="83746" y="1060050"/>
                      <a:pt x="75681" y="1058642"/>
                    </a:cubicBezTo>
                    <a:cubicBezTo>
                      <a:pt x="61472" y="1056146"/>
                      <a:pt x="54111" y="1046801"/>
                      <a:pt x="54751" y="1033808"/>
                    </a:cubicBezTo>
                    <a:cubicBezTo>
                      <a:pt x="55455" y="1019534"/>
                      <a:pt x="64800" y="1007949"/>
                      <a:pt x="77858" y="1006540"/>
                    </a:cubicBezTo>
                    <a:cubicBezTo>
                      <a:pt x="85731" y="1005708"/>
                      <a:pt x="93795" y="1005964"/>
                      <a:pt x="101732" y="1006540"/>
                    </a:cubicBezTo>
                    <a:cubicBezTo>
                      <a:pt x="119910" y="1007820"/>
                      <a:pt x="138088" y="1009549"/>
                      <a:pt x="156202" y="1011277"/>
                    </a:cubicBezTo>
                    <a:cubicBezTo>
                      <a:pt x="170923" y="1012685"/>
                      <a:pt x="182957" y="1019342"/>
                      <a:pt x="191981" y="1030863"/>
                    </a:cubicBezTo>
                    <a:cubicBezTo>
                      <a:pt x="207023" y="1050001"/>
                      <a:pt x="226546" y="1062227"/>
                      <a:pt x="249780" y="1068820"/>
                    </a:cubicBezTo>
                    <a:cubicBezTo>
                      <a:pt x="251188" y="1069203"/>
                      <a:pt x="252660" y="1069331"/>
                      <a:pt x="254068" y="1069587"/>
                    </a:cubicBezTo>
                    <a:cubicBezTo>
                      <a:pt x="254324" y="1069075"/>
                      <a:pt x="254644" y="1068563"/>
                      <a:pt x="254964" y="1068051"/>
                    </a:cubicBezTo>
                    <a:cubicBezTo>
                      <a:pt x="248628" y="1063315"/>
                      <a:pt x="242419" y="1058386"/>
                      <a:pt x="235827" y="1054034"/>
                    </a:cubicBezTo>
                    <a:cubicBezTo>
                      <a:pt x="224625" y="1046544"/>
                      <a:pt x="213040" y="1039632"/>
                      <a:pt x="201903" y="1032015"/>
                    </a:cubicBezTo>
                    <a:cubicBezTo>
                      <a:pt x="198639" y="1029775"/>
                      <a:pt x="196078" y="1026127"/>
                      <a:pt x="193966" y="1022670"/>
                    </a:cubicBezTo>
                    <a:cubicBezTo>
                      <a:pt x="190893" y="1017549"/>
                      <a:pt x="188781" y="1011853"/>
                      <a:pt x="185709" y="1006732"/>
                    </a:cubicBezTo>
                    <a:cubicBezTo>
                      <a:pt x="177132" y="992587"/>
                      <a:pt x="167147" y="988426"/>
                      <a:pt x="150889" y="991435"/>
                    </a:cubicBezTo>
                    <a:cubicBezTo>
                      <a:pt x="147241" y="992075"/>
                      <a:pt x="143464" y="992651"/>
                      <a:pt x="139752" y="992651"/>
                    </a:cubicBezTo>
                    <a:cubicBezTo>
                      <a:pt x="132135" y="992651"/>
                      <a:pt x="127847" y="988362"/>
                      <a:pt x="127207" y="980745"/>
                    </a:cubicBezTo>
                    <a:cubicBezTo>
                      <a:pt x="126118" y="967816"/>
                      <a:pt x="130983" y="961159"/>
                      <a:pt x="143401" y="956871"/>
                    </a:cubicBezTo>
                    <a:cubicBezTo>
                      <a:pt x="166507" y="948806"/>
                      <a:pt x="187565" y="953798"/>
                      <a:pt x="207664" y="966216"/>
                    </a:cubicBezTo>
                    <a:cubicBezTo>
                      <a:pt x="222449" y="975369"/>
                      <a:pt x="237299" y="984394"/>
                      <a:pt x="253044" y="993995"/>
                    </a:cubicBezTo>
                    <a:cubicBezTo>
                      <a:pt x="248756" y="985546"/>
                      <a:pt x="242227" y="980298"/>
                      <a:pt x="235506" y="975497"/>
                    </a:cubicBezTo>
                    <a:cubicBezTo>
                      <a:pt x="229810" y="971464"/>
                      <a:pt x="223345" y="968648"/>
                      <a:pt x="217456" y="964872"/>
                    </a:cubicBezTo>
                    <a:cubicBezTo>
                      <a:pt x="213360" y="962247"/>
                      <a:pt x="209008" y="959431"/>
                      <a:pt x="206064" y="955719"/>
                    </a:cubicBezTo>
                    <a:cubicBezTo>
                      <a:pt x="192942" y="939333"/>
                      <a:pt x="184621" y="920835"/>
                      <a:pt x="183917" y="899585"/>
                    </a:cubicBezTo>
                    <a:cubicBezTo>
                      <a:pt x="183661" y="893696"/>
                      <a:pt x="184365" y="887551"/>
                      <a:pt x="185773" y="881855"/>
                    </a:cubicBezTo>
                    <a:cubicBezTo>
                      <a:pt x="188077" y="872638"/>
                      <a:pt x="195566" y="868029"/>
                      <a:pt x="205039" y="868989"/>
                    </a:cubicBezTo>
                    <a:cubicBezTo>
                      <a:pt x="217329" y="870206"/>
                      <a:pt x="220337" y="868349"/>
                      <a:pt x="226546" y="857468"/>
                    </a:cubicBezTo>
                    <a:cubicBezTo>
                      <a:pt x="230130" y="851323"/>
                      <a:pt x="234482" y="845562"/>
                      <a:pt x="238451" y="839610"/>
                    </a:cubicBezTo>
                    <a:cubicBezTo>
                      <a:pt x="243059" y="834233"/>
                      <a:pt x="247028" y="827961"/>
                      <a:pt x="252468" y="823544"/>
                    </a:cubicBezTo>
                    <a:cubicBezTo>
                      <a:pt x="263413" y="814775"/>
                      <a:pt x="271734" y="804150"/>
                      <a:pt x="279031" y="792373"/>
                    </a:cubicBezTo>
                    <a:cubicBezTo>
                      <a:pt x="283768" y="784756"/>
                      <a:pt x="288888" y="777268"/>
                      <a:pt x="294969" y="770739"/>
                    </a:cubicBezTo>
                    <a:cubicBezTo>
                      <a:pt x="316859" y="747184"/>
                      <a:pt x="332925" y="719981"/>
                      <a:pt x="347006" y="691434"/>
                    </a:cubicBezTo>
                    <a:cubicBezTo>
                      <a:pt x="360832" y="663399"/>
                      <a:pt x="371969" y="634212"/>
                      <a:pt x="380738" y="604257"/>
                    </a:cubicBezTo>
                    <a:cubicBezTo>
                      <a:pt x="386307" y="585182"/>
                      <a:pt x="389507" y="565404"/>
                      <a:pt x="393923" y="545946"/>
                    </a:cubicBezTo>
                    <a:cubicBezTo>
                      <a:pt x="400389" y="517271"/>
                      <a:pt x="406725" y="488468"/>
                      <a:pt x="413574" y="459857"/>
                    </a:cubicBezTo>
                    <a:cubicBezTo>
                      <a:pt x="421254" y="427597"/>
                      <a:pt x="429319" y="395402"/>
                      <a:pt x="437384" y="363206"/>
                    </a:cubicBezTo>
                    <a:cubicBezTo>
                      <a:pt x="440201" y="351877"/>
                      <a:pt x="440713" y="340612"/>
                      <a:pt x="439176" y="329027"/>
                    </a:cubicBezTo>
                    <a:cubicBezTo>
                      <a:pt x="438216" y="321922"/>
                      <a:pt x="438281" y="314433"/>
                      <a:pt x="439369" y="307392"/>
                    </a:cubicBezTo>
                    <a:cubicBezTo>
                      <a:pt x="441353" y="294783"/>
                      <a:pt x="449610" y="287614"/>
                      <a:pt x="462283" y="286526"/>
                    </a:cubicBezTo>
                    <a:cubicBezTo>
                      <a:pt x="467915" y="286078"/>
                      <a:pt x="473612" y="286462"/>
                      <a:pt x="479629" y="286462"/>
                    </a:cubicBezTo>
                    <a:cubicBezTo>
                      <a:pt x="479629" y="291903"/>
                      <a:pt x="479501" y="295807"/>
                      <a:pt x="479629" y="299711"/>
                    </a:cubicBezTo>
                    <a:cubicBezTo>
                      <a:pt x="480077" y="313537"/>
                      <a:pt x="489102" y="324034"/>
                      <a:pt x="502607" y="326210"/>
                    </a:cubicBezTo>
                    <a:cubicBezTo>
                      <a:pt x="511696" y="327683"/>
                      <a:pt x="519185" y="325122"/>
                      <a:pt x="524818" y="317249"/>
                    </a:cubicBezTo>
                    <a:cubicBezTo>
                      <a:pt x="535251" y="302720"/>
                      <a:pt x="548244" y="300223"/>
                      <a:pt x="563926" y="309120"/>
                    </a:cubicBezTo>
                    <a:cubicBezTo>
                      <a:pt x="577304" y="316673"/>
                      <a:pt x="587288" y="327298"/>
                      <a:pt x="590873" y="342468"/>
                    </a:cubicBezTo>
                    <a:cubicBezTo>
                      <a:pt x="594009" y="355781"/>
                      <a:pt x="596185" y="369351"/>
                      <a:pt x="598426" y="382856"/>
                    </a:cubicBezTo>
                    <a:cubicBezTo>
                      <a:pt x="598874" y="385353"/>
                      <a:pt x="597721" y="388169"/>
                      <a:pt x="597338" y="390793"/>
                    </a:cubicBezTo>
                    <a:cubicBezTo>
                      <a:pt x="598170" y="394762"/>
                      <a:pt x="599386" y="398730"/>
                      <a:pt x="599706" y="402763"/>
                    </a:cubicBezTo>
                    <a:cubicBezTo>
                      <a:pt x="600410" y="412172"/>
                      <a:pt x="603802" y="415820"/>
                      <a:pt x="613211" y="415820"/>
                    </a:cubicBezTo>
                    <a:cubicBezTo>
                      <a:pt x="619228" y="415820"/>
                      <a:pt x="625181" y="415052"/>
                      <a:pt x="631197" y="415052"/>
                    </a:cubicBezTo>
                    <a:cubicBezTo>
                      <a:pt x="643294" y="415052"/>
                      <a:pt x="651296" y="420429"/>
                      <a:pt x="655008" y="431822"/>
                    </a:cubicBezTo>
                    <a:cubicBezTo>
                      <a:pt x="659489" y="445647"/>
                      <a:pt x="658144" y="458641"/>
                      <a:pt x="646751" y="468946"/>
                    </a:cubicBezTo>
                    <a:cubicBezTo>
                      <a:pt x="636574" y="478163"/>
                      <a:pt x="625949" y="486867"/>
                      <a:pt x="615836" y="496149"/>
                    </a:cubicBezTo>
                    <a:cubicBezTo>
                      <a:pt x="601114" y="509654"/>
                      <a:pt x="586585" y="503445"/>
                      <a:pt x="575703" y="492309"/>
                    </a:cubicBezTo>
                    <a:cubicBezTo>
                      <a:pt x="574679" y="491284"/>
                      <a:pt x="573783" y="490068"/>
                      <a:pt x="572759" y="488916"/>
                    </a:cubicBezTo>
                    <a:cubicBezTo>
                      <a:pt x="566934" y="482451"/>
                      <a:pt x="561494" y="482580"/>
                      <a:pt x="556501" y="489748"/>
                    </a:cubicBezTo>
                    <a:cubicBezTo>
                      <a:pt x="553301" y="494357"/>
                      <a:pt x="550868" y="499733"/>
                      <a:pt x="553301" y="505238"/>
                    </a:cubicBezTo>
                    <a:cubicBezTo>
                      <a:pt x="556693" y="512919"/>
                      <a:pt x="560726" y="520343"/>
                      <a:pt x="564822" y="527640"/>
                    </a:cubicBezTo>
                    <a:cubicBezTo>
                      <a:pt x="568726" y="534553"/>
                      <a:pt x="573719" y="540954"/>
                      <a:pt x="577112" y="548123"/>
                    </a:cubicBezTo>
                    <a:cubicBezTo>
                      <a:pt x="582296" y="559067"/>
                      <a:pt x="582808" y="570205"/>
                      <a:pt x="575447" y="580830"/>
                    </a:cubicBezTo>
                    <a:cubicBezTo>
                      <a:pt x="570007" y="588639"/>
                      <a:pt x="572375" y="596000"/>
                      <a:pt x="577304" y="602976"/>
                    </a:cubicBezTo>
                    <a:cubicBezTo>
                      <a:pt x="579160" y="605601"/>
                      <a:pt x="581336" y="608033"/>
                      <a:pt x="584088" y="611297"/>
                    </a:cubicBezTo>
                    <a:cubicBezTo>
                      <a:pt x="571287" y="624675"/>
                      <a:pt x="558614" y="637860"/>
                      <a:pt x="545556" y="651493"/>
                    </a:cubicBezTo>
                    <a:cubicBezTo>
                      <a:pt x="554197" y="659239"/>
                      <a:pt x="563862" y="662567"/>
                      <a:pt x="574615" y="662695"/>
                    </a:cubicBezTo>
                    <a:cubicBezTo>
                      <a:pt x="576663" y="662759"/>
                      <a:pt x="579160" y="660198"/>
                      <a:pt x="580760" y="658278"/>
                    </a:cubicBezTo>
                    <a:cubicBezTo>
                      <a:pt x="586456" y="651430"/>
                      <a:pt x="591897" y="644325"/>
                      <a:pt x="597465" y="637284"/>
                    </a:cubicBezTo>
                    <a:cubicBezTo>
                      <a:pt x="609307" y="620706"/>
                      <a:pt x="624092" y="606881"/>
                      <a:pt x="640030" y="594464"/>
                    </a:cubicBezTo>
                    <a:cubicBezTo>
                      <a:pt x="667617" y="572957"/>
                      <a:pt x="695396" y="551707"/>
                      <a:pt x="723431" y="530904"/>
                    </a:cubicBezTo>
                    <a:cubicBezTo>
                      <a:pt x="734440" y="522776"/>
                      <a:pt x="746282" y="515799"/>
                      <a:pt x="758059" y="508694"/>
                    </a:cubicBezTo>
                    <a:cubicBezTo>
                      <a:pt x="767276" y="503189"/>
                      <a:pt x="769452" y="498901"/>
                      <a:pt x="766188" y="488340"/>
                    </a:cubicBezTo>
                    <a:cubicBezTo>
                      <a:pt x="762476" y="476179"/>
                      <a:pt x="758251" y="464146"/>
                      <a:pt x="754666" y="451984"/>
                    </a:cubicBezTo>
                    <a:cubicBezTo>
                      <a:pt x="749354" y="433998"/>
                      <a:pt x="750890" y="417164"/>
                      <a:pt x="762859" y="401675"/>
                    </a:cubicBezTo>
                    <a:cubicBezTo>
                      <a:pt x="770028" y="392458"/>
                      <a:pt x="775981" y="382280"/>
                      <a:pt x="782446" y="372551"/>
                    </a:cubicBezTo>
                    <a:cubicBezTo>
                      <a:pt x="775213" y="365063"/>
                      <a:pt x="769260" y="362566"/>
                      <a:pt x="762091" y="366855"/>
                    </a:cubicBezTo>
                    <a:cubicBezTo>
                      <a:pt x="745514" y="376840"/>
                      <a:pt x="728616" y="375239"/>
                      <a:pt x="711590" y="369607"/>
                    </a:cubicBezTo>
                    <a:cubicBezTo>
                      <a:pt x="702629" y="366663"/>
                      <a:pt x="693796" y="362950"/>
                      <a:pt x="685731" y="358150"/>
                    </a:cubicBezTo>
                    <a:cubicBezTo>
                      <a:pt x="674018" y="351173"/>
                      <a:pt x="672418" y="341828"/>
                      <a:pt x="678050" y="329539"/>
                    </a:cubicBezTo>
                    <a:cubicBezTo>
                      <a:pt x="681955" y="321026"/>
                      <a:pt x="684515" y="311873"/>
                      <a:pt x="687715" y="303040"/>
                    </a:cubicBezTo>
                    <a:cubicBezTo>
                      <a:pt x="688291" y="301440"/>
                      <a:pt x="689188" y="299903"/>
                      <a:pt x="689956" y="298367"/>
                    </a:cubicBezTo>
                    <a:cubicBezTo>
                      <a:pt x="689252" y="292030"/>
                      <a:pt x="688291" y="285694"/>
                      <a:pt x="687779" y="279357"/>
                    </a:cubicBezTo>
                    <a:cubicBezTo>
                      <a:pt x="686819" y="268092"/>
                      <a:pt x="681955" y="258363"/>
                      <a:pt x="676258" y="248954"/>
                    </a:cubicBezTo>
                    <a:cubicBezTo>
                      <a:pt x="674466" y="245945"/>
                      <a:pt x="672546" y="243001"/>
                      <a:pt x="670945" y="239929"/>
                    </a:cubicBezTo>
                    <a:cubicBezTo>
                      <a:pt x="666273" y="230840"/>
                      <a:pt x="666017" y="221751"/>
                      <a:pt x="672481" y="213302"/>
                    </a:cubicBezTo>
                    <a:cubicBezTo>
                      <a:pt x="677794" y="206453"/>
                      <a:pt x="683235" y="199733"/>
                      <a:pt x="688611" y="192948"/>
                    </a:cubicBezTo>
                    <a:cubicBezTo>
                      <a:pt x="688676" y="191732"/>
                      <a:pt x="688547" y="190452"/>
                      <a:pt x="688803" y="189299"/>
                    </a:cubicBezTo>
                    <a:cubicBezTo>
                      <a:pt x="690403" y="181491"/>
                      <a:pt x="692900" y="173810"/>
                      <a:pt x="693604" y="165937"/>
                    </a:cubicBezTo>
                    <a:cubicBezTo>
                      <a:pt x="695524" y="145135"/>
                      <a:pt x="705445" y="128749"/>
                      <a:pt x="721895" y="116907"/>
                    </a:cubicBezTo>
                    <a:cubicBezTo>
                      <a:pt x="742761" y="101930"/>
                      <a:pt x="764332" y="87912"/>
                      <a:pt x="786094" y="74279"/>
                    </a:cubicBezTo>
                    <a:cubicBezTo>
                      <a:pt x="810032" y="59301"/>
                      <a:pt x="835124" y="46372"/>
                      <a:pt x="861750" y="36707"/>
                    </a:cubicBezTo>
                    <a:cubicBezTo>
                      <a:pt x="884216" y="28578"/>
                      <a:pt x="907003" y="22689"/>
                      <a:pt x="931198" y="23649"/>
                    </a:cubicBezTo>
                    <a:cubicBezTo>
                      <a:pt x="938623" y="23969"/>
                      <a:pt x="946111" y="23073"/>
                      <a:pt x="953600" y="22498"/>
                    </a:cubicBezTo>
                    <a:cubicBezTo>
                      <a:pt x="990468" y="19553"/>
                      <a:pt x="1027272" y="16865"/>
                      <a:pt x="1064076" y="13408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60000"/>
                  </a:schemeClr>
                </a:solidFill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endParaRPr lang="nl-NL"/>
              </a:p>
            </p:txBody>
          </p:sp>
          <p:sp>
            <p:nvSpPr>
              <p:cNvPr id="29" name="Freeform: Shape 13">
                <a:extLst>
                  <a:ext uri="{FF2B5EF4-FFF2-40B4-BE49-F238E27FC236}">
                    <a16:creationId xmlns:a16="http://schemas.microsoft.com/office/drawing/2014/main" xmlns="" id="{070CCFD1-A68F-426D-9B4D-9C27AD5BA401}"/>
                  </a:ext>
                </a:extLst>
              </p:cNvPr>
              <p:cNvSpPr/>
              <p:nvPr/>
            </p:nvSpPr>
            <p:spPr>
              <a:xfrm>
                <a:off x="5206879" y="1194557"/>
                <a:ext cx="153617" cy="76808"/>
              </a:xfrm>
              <a:custGeom>
                <a:avLst/>
                <a:gdLst>
                  <a:gd name="connsiteX0" fmla="*/ 23883 w 228600"/>
                  <a:gd name="connsiteY0" fmla="*/ 114940 h 114300"/>
                  <a:gd name="connsiteX1" fmla="*/ 48076 w 228600"/>
                  <a:gd name="connsiteY1" fmla="*/ 101129 h 114300"/>
                  <a:gd name="connsiteX2" fmla="*/ 67793 w 228600"/>
                  <a:gd name="connsiteY2" fmla="*/ 90461 h 114300"/>
                  <a:gd name="connsiteX3" fmla="*/ 104559 w 228600"/>
                  <a:gd name="connsiteY3" fmla="*/ 76364 h 114300"/>
                  <a:gd name="connsiteX4" fmla="*/ 155232 w 228600"/>
                  <a:gd name="connsiteY4" fmla="*/ 60457 h 114300"/>
                  <a:gd name="connsiteX5" fmla="*/ 235623 w 228600"/>
                  <a:gd name="connsiteY5" fmla="*/ 6260 h 114300"/>
                  <a:gd name="connsiteX6" fmla="*/ 234290 w 228600"/>
                  <a:gd name="connsiteY6" fmla="*/ 1974 h 114300"/>
                  <a:gd name="connsiteX7" fmla="*/ 212668 w 228600"/>
                  <a:gd name="connsiteY7" fmla="*/ 450 h 114300"/>
                  <a:gd name="connsiteX8" fmla="*/ 173806 w 228600"/>
                  <a:gd name="connsiteY8" fmla="*/ 12928 h 114300"/>
                  <a:gd name="connsiteX9" fmla="*/ 83414 w 228600"/>
                  <a:gd name="connsiteY9" fmla="*/ 39217 h 114300"/>
                  <a:gd name="connsiteX10" fmla="*/ 36837 w 228600"/>
                  <a:gd name="connsiteY10" fmla="*/ 43408 h 114300"/>
                  <a:gd name="connsiteX11" fmla="*/ 13977 w 228600"/>
                  <a:gd name="connsiteY11" fmla="*/ 59219 h 114300"/>
                  <a:gd name="connsiteX12" fmla="*/ 3213 w 228600"/>
                  <a:gd name="connsiteY12" fmla="*/ 81031 h 114300"/>
                  <a:gd name="connsiteX13" fmla="*/ 23883 w 228600"/>
                  <a:gd name="connsiteY13" fmla="*/ 11494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600" h="114300">
                    <a:moveTo>
                      <a:pt x="23883" y="114940"/>
                    </a:moveTo>
                    <a:cubicBezTo>
                      <a:pt x="34646" y="114845"/>
                      <a:pt x="42171" y="109035"/>
                      <a:pt x="48076" y="101129"/>
                    </a:cubicBezTo>
                    <a:cubicBezTo>
                      <a:pt x="53220" y="94176"/>
                      <a:pt x="59602" y="90556"/>
                      <a:pt x="67793" y="90461"/>
                    </a:cubicBezTo>
                    <a:cubicBezTo>
                      <a:pt x="81890" y="90271"/>
                      <a:pt x="94082" y="84937"/>
                      <a:pt x="104559" y="76364"/>
                    </a:cubicBezTo>
                    <a:cubicBezTo>
                      <a:pt x="119609" y="64172"/>
                      <a:pt x="136182" y="61219"/>
                      <a:pt x="155232" y="60457"/>
                    </a:cubicBezTo>
                    <a:cubicBezTo>
                      <a:pt x="192761" y="59029"/>
                      <a:pt x="214192" y="32073"/>
                      <a:pt x="235623" y="6260"/>
                    </a:cubicBezTo>
                    <a:cubicBezTo>
                      <a:pt x="235243" y="4831"/>
                      <a:pt x="234766" y="3403"/>
                      <a:pt x="234290" y="1974"/>
                    </a:cubicBezTo>
                    <a:cubicBezTo>
                      <a:pt x="227051" y="1402"/>
                      <a:pt x="219431" y="-979"/>
                      <a:pt x="212668" y="450"/>
                    </a:cubicBezTo>
                    <a:cubicBezTo>
                      <a:pt x="199428" y="3403"/>
                      <a:pt x="186094" y="7308"/>
                      <a:pt x="173806" y="12928"/>
                    </a:cubicBezTo>
                    <a:cubicBezTo>
                      <a:pt x="144850" y="26072"/>
                      <a:pt x="115227" y="36359"/>
                      <a:pt x="83414" y="39217"/>
                    </a:cubicBezTo>
                    <a:cubicBezTo>
                      <a:pt x="67888" y="40645"/>
                      <a:pt x="52363" y="41503"/>
                      <a:pt x="36837" y="43408"/>
                    </a:cubicBezTo>
                    <a:cubicBezTo>
                      <a:pt x="26836" y="44646"/>
                      <a:pt x="18644" y="49789"/>
                      <a:pt x="13977" y="59219"/>
                    </a:cubicBezTo>
                    <a:cubicBezTo>
                      <a:pt x="10357" y="66458"/>
                      <a:pt x="6928" y="73792"/>
                      <a:pt x="3213" y="81031"/>
                    </a:cubicBezTo>
                    <a:cubicBezTo>
                      <a:pt x="-5645" y="98272"/>
                      <a:pt x="4642" y="115131"/>
                      <a:pt x="23883" y="114940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6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Freeform: Shape 14">
                <a:extLst>
                  <a:ext uri="{FF2B5EF4-FFF2-40B4-BE49-F238E27FC236}">
                    <a16:creationId xmlns:a16="http://schemas.microsoft.com/office/drawing/2014/main" xmlns="" id="{F2BB5AB9-889F-4D83-9133-BA5FF1769C5E}"/>
                  </a:ext>
                </a:extLst>
              </p:cNvPr>
              <p:cNvSpPr/>
              <p:nvPr/>
            </p:nvSpPr>
            <p:spPr>
              <a:xfrm>
                <a:off x="5051009" y="1362045"/>
                <a:ext cx="64007" cy="108812"/>
              </a:xfrm>
              <a:custGeom>
                <a:avLst/>
                <a:gdLst>
                  <a:gd name="connsiteX0" fmla="*/ 17140 w 95250"/>
                  <a:gd name="connsiteY0" fmla="*/ 171069 h 161925"/>
                  <a:gd name="connsiteX1" fmla="*/ 47334 w 95250"/>
                  <a:gd name="connsiteY1" fmla="*/ 162306 h 161925"/>
                  <a:gd name="connsiteX2" fmla="*/ 87053 w 95250"/>
                  <a:gd name="connsiteY2" fmla="*/ 119158 h 161925"/>
                  <a:gd name="connsiteX3" fmla="*/ 100102 w 95250"/>
                  <a:gd name="connsiteY3" fmla="*/ 28765 h 161925"/>
                  <a:gd name="connsiteX4" fmla="*/ 74480 w 95250"/>
                  <a:gd name="connsiteY4" fmla="*/ 0 h 161925"/>
                  <a:gd name="connsiteX5" fmla="*/ 11520 w 95250"/>
                  <a:gd name="connsiteY5" fmla="*/ 95917 h 161925"/>
                  <a:gd name="connsiteX6" fmla="*/ 185 w 95250"/>
                  <a:gd name="connsiteY6" fmla="*/ 153162 h 161925"/>
                  <a:gd name="connsiteX7" fmla="*/ 17140 w 95250"/>
                  <a:gd name="connsiteY7" fmla="*/ 171069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0" h="161925">
                    <a:moveTo>
                      <a:pt x="17140" y="171069"/>
                    </a:moveTo>
                    <a:cubicBezTo>
                      <a:pt x="28475" y="172307"/>
                      <a:pt x="39428" y="169831"/>
                      <a:pt x="47334" y="162306"/>
                    </a:cubicBezTo>
                    <a:cubicBezTo>
                      <a:pt x="61526" y="148876"/>
                      <a:pt x="76290" y="135255"/>
                      <a:pt x="87053" y="119158"/>
                    </a:cubicBezTo>
                    <a:cubicBezTo>
                      <a:pt x="105437" y="91726"/>
                      <a:pt x="104198" y="60103"/>
                      <a:pt x="100102" y="28765"/>
                    </a:cubicBezTo>
                    <a:cubicBezTo>
                      <a:pt x="98102" y="13335"/>
                      <a:pt x="88196" y="4858"/>
                      <a:pt x="74480" y="0"/>
                    </a:cubicBezTo>
                    <a:cubicBezTo>
                      <a:pt x="59431" y="15716"/>
                      <a:pt x="20664" y="75629"/>
                      <a:pt x="11520" y="95917"/>
                    </a:cubicBezTo>
                    <a:cubicBezTo>
                      <a:pt x="3233" y="114205"/>
                      <a:pt x="-958" y="133159"/>
                      <a:pt x="185" y="153162"/>
                    </a:cubicBezTo>
                    <a:cubicBezTo>
                      <a:pt x="757" y="164878"/>
                      <a:pt x="5424" y="169735"/>
                      <a:pt x="17140" y="171069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6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1" name="Freeform: Shape 15">
                <a:extLst>
                  <a:ext uri="{FF2B5EF4-FFF2-40B4-BE49-F238E27FC236}">
                    <a16:creationId xmlns:a16="http://schemas.microsoft.com/office/drawing/2014/main" xmlns="" id="{9C923435-5CA2-4B60-B351-63F1D9416D8E}"/>
                  </a:ext>
                </a:extLst>
              </p:cNvPr>
              <p:cNvSpPr/>
              <p:nvPr/>
            </p:nvSpPr>
            <p:spPr>
              <a:xfrm>
                <a:off x="5372470" y="1186382"/>
                <a:ext cx="128014" cy="25603"/>
              </a:xfrm>
              <a:custGeom>
                <a:avLst/>
                <a:gdLst>
                  <a:gd name="connsiteX0" fmla="*/ 53117 w 190500"/>
                  <a:gd name="connsiteY0" fmla="*/ 42619 h 38100"/>
                  <a:gd name="connsiteX1" fmla="*/ 73977 w 190500"/>
                  <a:gd name="connsiteY1" fmla="*/ 39666 h 38100"/>
                  <a:gd name="connsiteX2" fmla="*/ 117982 w 190500"/>
                  <a:gd name="connsiteY2" fmla="*/ 37475 h 38100"/>
                  <a:gd name="connsiteX3" fmla="*/ 156082 w 190500"/>
                  <a:gd name="connsiteY3" fmla="*/ 25855 h 38100"/>
                  <a:gd name="connsiteX4" fmla="*/ 199516 w 190500"/>
                  <a:gd name="connsiteY4" fmla="*/ 21378 h 38100"/>
                  <a:gd name="connsiteX5" fmla="*/ 143985 w 190500"/>
                  <a:gd name="connsiteY5" fmla="*/ 899 h 38100"/>
                  <a:gd name="connsiteX6" fmla="*/ 53117 w 190500"/>
                  <a:gd name="connsiteY6" fmla="*/ 2804 h 38100"/>
                  <a:gd name="connsiteX7" fmla="*/ 15493 w 190500"/>
                  <a:gd name="connsiteY7" fmla="*/ 2804 h 38100"/>
                  <a:gd name="connsiteX8" fmla="*/ 3587 w 190500"/>
                  <a:gd name="connsiteY8" fmla="*/ 28903 h 38100"/>
                  <a:gd name="connsiteX9" fmla="*/ 53117 w 190500"/>
                  <a:gd name="connsiteY9" fmla="*/ 4261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0" h="38100">
                    <a:moveTo>
                      <a:pt x="53117" y="42619"/>
                    </a:moveTo>
                    <a:cubicBezTo>
                      <a:pt x="59975" y="38904"/>
                      <a:pt x="66357" y="35856"/>
                      <a:pt x="73977" y="39666"/>
                    </a:cubicBezTo>
                    <a:cubicBezTo>
                      <a:pt x="89026" y="47000"/>
                      <a:pt x="103314" y="43476"/>
                      <a:pt x="117982" y="37475"/>
                    </a:cubicBezTo>
                    <a:cubicBezTo>
                      <a:pt x="130269" y="32522"/>
                      <a:pt x="143128" y="28331"/>
                      <a:pt x="156082" y="25855"/>
                    </a:cubicBezTo>
                    <a:cubicBezTo>
                      <a:pt x="169798" y="23188"/>
                      <a:pt x="183990" y="22902"/>
                      <a:pt x="199516" y="21378"/>
                    </a:cubicBezTo>
                    <a:cubicBezTo>
                      <a:pt x="184371" y="2042"/>
                      <a:pt x="165512" y="-2149"/>
                      <a:pt x="143985" y="899"/>
                    </a:cubicBezTo>
                    <a:cubicBezTo>
                      <a:pt x="113791" y="5281"/>
                      <a:pt x="83597" y="7471"/>
                      <a:pt x="53117" y="2804"/>
                    </a:cubicBezTo>
                    <a:cubicBezTo>
                      <a:pt x="40830" y="899"/>
                      <a:pt x="27876" y="1375"/>
                      <a:pt x="15493" y="2804"/>
                    </a:cubicBezTo>
                    <a:cubicBezTo>
                      <a:pt x="539" y="4519"/>
                      <a:pt x="-3938" y="15853"/>
                      <a:pt x="3587" y="28903"/>
                    </a:cubicBezTo>
                    <a:cubicBezTo>
                      <a:pt x="13207" y="45571"/>
                      <a:pt x="35877" y="52144"/>
                      <a:pt x="53117" y="42619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6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Freeform: Shape 16">
                <a:extLst>
                  <a:ext uri="{FF2B5EF4-FFF2-40B4-BE49-F238E27FC236}">
                    <a16:creationId xmlns:a16="http://schemas.microsoft.com/office/drawing/2014/main" xmlns="" id="{ACF3F894-8938-40A1-A129-D53D9D9F5067}"/>
                  </a:ext>
                </a:extLst>
              </p:cNvPr>
              <p:cNvSpPr/>
              <p:nvPr/>
            </p:nvSpPr>
            <p:spPr>
              <a:xfrm>
                <a:off x="5099098" y="1279476"/>
                <a:ext cx="89610" cy="64007"/>
              </a:xfrm>
              <a:custGeom>
                <a:avLst/>
                <a:gdLst>
                  <a:gd name="connsiteX0" fmla="*/ 16920 w 133350"/>
                  <a:gd name="connsiteY0" fmla="*/ 100013 h 95250"/>
                  <a:gd name="connsiteX1" fmla="*/ 24635 w 133350"/>
                  <a:gd name="connsiteY1" fmla="*/ 98869 h 95250"/>
                  <a:gd name="connsiteX2" fmla="*/ 68640 w 133350"/>
                  <a:gd name="connsiteY2" fmla="*/ 70485 h 95250"/>
                  <a:gd name="connsiteX3" fmla="*/ 100549 w 133350"/>
                  <a:gd name="connsiteY3" fmla="*/ 45339 h 95250"/>
                  <a:gd name="connsiteX4" fmla="*/ 118647 w 133350"/>
                  <a:gd name="connsiteY4" fmla="*/ 36671 h 95250"/>
                  <a:gd name="connsiteX5" fmla="*/ 140459 w 133350"/>
                  <a:gd name="connsiteY5" fmla="*/ 17240 h 95250"/>
                  <a:gd name="connsiteX6" fmla="*/ 138459 w 133350"/>
                  <a:gd name="connsiteY6" fmla="*/ 0 h 95250"/>
                  <a:gd name="connsiteX7" fmla="*/ 127219 w 133350"/>
                  <a:gd name="connsiteY7" fmla="*/ 3905 h 95250"/>
                  <a:gd name="connsiteX8" fmla="*/ 93024 w 133350"/>
                  <a:gd name="connsiteY8" fmla="*/ 19431 h 95250"/>
                  <a:gd name="connsiteX9" fmla="*/ 7395 w 133350"/>
                  <a:gd name="connsiteY9" fmla="*/ 75438 h 95250"/>
                  <a:gd name="connsiteX10" fmla="*/ 822 w 133350"/>
                  <a:gd name="connsiteY10" fmla="*/ 90488 h 95250"/>
                  <a:gd name="connsiteX11" fmla="*/ 16920 w 133350"/>
                  <a:gd name="connsiteY11" fmla="*/ 100013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3350" h="95250">
                    <a:moveTo>
                      <a:pt x="16920" y="100013"/>
                    </a:moveTo>
                    <a:cubicBezTo>
                      <a:pt x="19491" y="99822"/>
                      <a:pt x="22158" y="99536"/>
                      <a:pt x="24635" y="98869"/>
                    </a:cubicBezTo>
                    <a:cubicBezTo>
                      <a:pt x="42256" y="94107"/>
                      <a:pt x="57782" y="85820"/>
                      <a:pt x="68640" y="70485"/>
                    </a:cubicBezTo>
                    <a:cubicBezTo>
                      <a:pt x="76832" y="58864"/>
                      <a:pt x="87500" y="50768"/>
                      <a:pt x="100549" y="45339"/>
                    </a:cubicBezTo>
                    <a:cubicBezTo>
                      <a:pt x="106740" y="42767"/>
                      <a:pt x="112932" y="40100"/>
                      <a:pt x="118647" y="36671"/>
                    </a:cubicBezTo>
                    <a:cubicBezTo>
                      <a:pt x="127124" y="31623"/>
                      <a:pt x="136935" y="27908"/>
                      <a:pt x="140459" y="17240"/>
                    </a:cubicBezTo>
                    <a:cubicBezTo>
                      <a:pt x="143888" y="11239"/>
                      <a:pt x="143316" y="5810"/>
                      <a:pt x="138459" y="0"/>
                    </a:cubicBezTo>
                    <a:cubicBezTo>
                      <a:pt x="134553" y="1333"/>
                      <a:pt x="130934" y="2572"/>
                      <a:pt x="127219" y="3905"/>
                    </a:cubicBezTo>
                    <a:cubicBezTo>
                      <a:pt x="115789" y="9049"/>
                      <a:pt x="103502" y="12859"/>
                      <a:pt x="93024" y="19431"/>
                    </a:cubicBezTo>
                    <a:cubicBezTo>
                      <a:pt x="64068" y="37528"/>
                      <a:pt x="35874" y="56674"/>
                      <a:pt x="7395" y="75438"/>
                    </a:cubicBezTo>
                    <a:cubicBezTo>
                      <a:pt x="2061" y="78962"/>
                      <a:pt x="-1749" y="83820"/>
                      <a:pt x="822" y="90488"/>
                    </a:cubicBezTo>
                    <a:cubicBezTo>
                      <a:pt x="3585" y="97536"/>
                      <a:pt x="9490" y="100489"/>
                      <a:pt x="16920" y="100013"/>
                    </a:cubicBez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 cap="rnd">
                <a:solidFill>
                  <a:schemeClr val="accent1">
                    <a:shade val="50000"/>
                    <a:alpha val="6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15" name="Rectangle 326">
              <a:extLst>
                <a:ext uri="{FF2B5EF4-FFF2-40B4-BE49-F238E27FC236}">
                  <a16:creationId xmlns:a16="http://schemas.microsoft.com/office/drawing/2014/main" xmlns="" id="{16F88F6D-909E-4AC6-B10E-2DCDBFE64041}"/>
                </a:ext>
              </a:extLst>
            </p:cNvPr>
            <p:cNvSpPr/>
            <p:nvPr/>
          </p:nvSpPr>
          <p:spPr>
            <a:xfrm>
              <a:off x="1543497" y="1652427"/>
              <a:ext cx="1007240" cy="376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14000"/>
                </a:lnSpc>
                <a:defRPr/>
              </a:pPr>
              <a:r>
                <a:rPr lang="en-US" b="1" err="1">
                  <a:solidFill>
                    <a:schemeClr val="accent2"/>
                  </a:solidFill>
                  <a:latin typeface="+mj-lt"/>
                </a:rPr>
                <a:t>Mondiaal</a:t>
              </a:r>
              <a:endParaRPr lang="en-US" b="1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6" name="Rectangle 327">
              <a:extLst>
                <a:ext uri="{FF2B5EF4-FFF2-40B4-BE49-F238E27FC236}">
                  <a16:creationId xmlns:a16="http://schemas.microsoft.com/office/drawing/2014/main" xmlns="" id="{65C82046-5F13-4388-BF5D-5EA30BE0815C}"/>
                </a:ext>
              </a:extLst>
            </p:cNvPr>
            <p:cNvSpPr/>
            <p:nvPr/>
          </p:nvSpPr>
          <p:spPr>
            <a:xfrm>
              <a:off x="3364432" y="2448015"/>
              <a:ext cx="999804" cy="376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14000"/>
                </a:lnSpc>
                <a:defRPr/>
              </a:pPr>
              <a:r>
                <a:rPr lang="en-US" b="1" err="1">
                  <a:solidFill>
                    <a:schemeClr val="accent2"/>
                  </a:solidFill>
                  <a:latin typeface="+mj-lt"/>
                </a:rPr>
                <a:t>Europees</a:t>
              </a:r>
              <a:endParaRPr lang="en-US" b="1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7" name="Rectangle 328">
              <a:extLst>
                <a:ext uri="{FF2B5EF4-FFF2-40B4-BE49-F238E27FC236}">
                  <a16:creationId xmlns:a16="http://schemas.microsoft.com/office/drawing/2014/main" xmlns="" id="{813247DF-2332-4FEB-8081-13E0B70A5B69}"/>
                </a:ext>
              </a:extLst>
            </p:cNvPr>
            <p:cNvSpPr/>
            <p:nvPr/>
          </p:nvSpPr>
          <p:spPr>
            <a:xfrm>
              <a:off x="4982400" y="2700411"/>
              <a:ext cx="1236236" cy="376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14000"/>
                </a:lnSpc>
                <a:defRPr/>
              </a:pPr>
              <a:r>
                <a:rPr lang="en-US" b="1" err="1">
                  <a:solidFill>
                    <a:schemeClr val="accent2"/>
                  </a:solidFill>
                  <a:latin typeface="+mj-lt"/>
                </a:rPr>
                <a:t>Nationaal</a:t>
              </a:r>
              <a:endParaRPr lang="en-US" b="1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8" name="Rectangle 330">
              <a:extLst>
                <a:ext uri="{FF2B5EF4-FFF2-40B4-BE49-F238E27FC236}">
                  <a16:creationId xmlns:a16="http://schemas.microsoft.com/office/drawing/2014/main" xmlns="" id="{ED55DA47-A2CE-4DF4-A8EA-4CD067490928}"/>
                </a:ext>
              </a:extLst>
            </p:cNvPr>
            <p:cNvSpPr/>
            <p:nvPr/>
          </p:nvSpPr>
          <p:spPr>
            <a:xfrm>
              <a:off x="6818320" y="2146455"/>
              <a:ext cx="1278336" cy="6821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14000"/>
                </a:lnSpc>
                <a:defRPr/>
              </a:pPr>
              <a:r>
                <a:rPr lang="en-US" b="1">
                  <a:solidFill>
                    <a:schemeClr val="accent2"/>
                  </a:solidFill>
                  <a:latin typeface="+mj-lt"/>
                </a:rPr>
                <a:t>RES Noord-</a:t>
              </a:r>
            </a:p>
            <a:p>
              <a:pPr lvl="0" algn="ctr">
                <a:lnSpc>
                  <a:spcPct val="114000"/>
                </a:lnSpc>
                <a:defRPr/>
              </a:pPr>
              <a:r>
                <a:rPr lang="en-US" b="1">
                  <a:solidFill>
                    <a:schemeClr val="accent2"/>
                  </a:solidFill>
                  <a:latin typeface="+mj-lt"/>
                </a:rPr>
                <a:t>Holland Zuid</a:t>
              </a:r>
            </a:p>
          </p:txBody>
        </p:sp>
        <p:sp>
          <p:nvSpPr>
            <p:cNvPr id="19" name="Rectangle 331">
              <a:extLst>
                <a:ext uri="{FF2B5EF4-FFF2-40B4-BE49-F238E27FC236}">
                  <a16:creationId xmlns:a16="http://schemas.microsoft.com/office/drawing/2014/main" xmlns="" id="{17E9D518-5850-43C4-B216-F6BF4C5A2E5C}"/>
                </a:ext>
              </a:extLst>
            </p:cNvPr>
            <p:cNvSpPr/>
            <p:nvPr/>
          </p:nvSpPr>
          <p:spPr>
            <a:xfrm>
              <a:off x="8716163" y="1691860"/>
              <a:ext cx="1922772" cy="4089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14000"/>
                </a:lnSpc>
                <a:defRPr/>
              </a:pPr>
              <a:r>
                <a:rPr lang="en-US" sz="2000" b="1">
                  <a:solidFill>
                    <a:schemeClr val="accent2"/>
                  </a:solidFill>
                  <a:latin typeface="+mj-lt"/>
                </a:rPr>
                <a:t>Haarlemmermeer</a:t>
              </a:r>
            </a:p>
          </p:txBody>
        </p:sp>
        <p:pic>
          <p:nvPicPr>
            <p:cNvPr id="20" name="Afbeelding 16">
              <a:extLst>
                <a:ext uri="{FF2B5EF4-FFF2-40B4-BE49-F238E27FC236}">
                  <a16:creationId xmlns:a16="http://schemas.microsoft.com/office/drawing/2014/main" xmlns="" id="{E8F00840-8BD3-4681-8FA0-2A2E216F7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9" r="21261"/>
            <a:stretch/>
          </p:blipFill>
          <p:spPr>
            <a:xfrm>
              <a:off x="5997652" y="4588638"/>
              <a:ext cx="1480515" cy="1168910"/>
            </a:xfrm>
            <a:prstGeom prst="rect">
              <a:avLst/>
            </a:prstGeom>
          </p:spPr>
        </p:pic>
        <p:sp>
          <p:nvSpPr>
            <p:cNvPr id="21" name="Oval 346">
              <a:extLst>
                <a:ext uri="{FF2B5EF4-FFF2-40B4-BE49-F238E27FC236}">
                  <a16:creationId xmlns:a16="http://schemas.microsoft.com/office/drawing/2014/main" xmlns="" id="{43E4428B-1C7F-45CF-AB19-3A6B9058E5FA}"/>
                </a:ext>
              </a:extLst>
            </p:cNvPr>
            <p:cNvSpPr/>
            <p:nvPr/>
          </p:nvSpPr>
          <p:spPr>
            <a:xfrm>
              <a:off x="6740793" y="3766448"/>
              <a:ext cx="743167" cy="743167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22" name="Straight Connector 348">
              <a:extLst>
                <a:ext uri="{FF2B5EF4-FFF2-40B4-BE49-F238E27FC236}">
                  <a16:creationId xmlns:a16="http://schemas.microsoft.com/office/drawing/2014/main" xmlns="" id="{44F3EACD-0B35-4E9A-910F-A5A0DD839AC1}"/>
                </a:ext>
              </a:extLst>
            </p:cNvPr>
            <p:cNvCxnSpPr>
              <a:cxnSpLocks/>
              <a:stCxn id="21" idx="1"/>
              <a:endCxn id="25" idx="1"/>
            </p:cNvCxnSpPr>
            <p:nvPr/>
          </p:nvCxnSpPr>
          <p:spPr>
            <a:xfrm flipV="1">
              <a:off x="6849627" y="2474255"/>
              <a:ext cx="1845762" cy="140102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351">
              <a:extLst>
                <a:ext uri="{FF2B5EF4-FFF2-40B4-BE49-F238E27FC236}">
                  <a16:creationId xmlns:a16="http://schemas.microsoft.com/office/drawing/2014/main" xmlns="" id="{DC94729C-32B1-4CD4-BE03-DFDE15B1AF76}"/>
                </a:ext>
              </a:extLst>
            </p:cNvPr>
            <p:cNvCxnSpPr>
              <a:cxnSpLocks/>
              <a:stCxn id="21" idx="4"/>
              <a:endCxn id="25" idx="4"/>
            </p:cNvCxnSpPr>
            <p:nvPr/>
          </p:nvCxnSpPr>
          <p:spPr>
            <a:xfrm>
              <a:off x="7112377" y="4509615"/>
              <a:ext cx="2537757" cy="26959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04">
              <a:extLst>
                <a:ext uri="{FF2B5EF4-FFF2-40B4-BE49-F238E27FC236}">
                  <a16:creationId xmlns:a16="http://schemas.microsoft.com/office/drawing/2014/main" xmlns="" id="{9A83406E-E969-4805-BCE4-4495D7B9383A}"/>
                </a:ext>
              </a:extLst>
            </p:cNvPr>
            <p:cNvGrpSpPr/>
            <p:nvPr/>
          </p:nvGrpSpPr>
          <p:grpSpPr>
            <a:xfrm>
              <a:off x="8299920" y="2078786"/>
              <a:ext cx="2700428" cy="2700428"/>
              <a:chOff x="9485083" y="1531568"/>
              <a:chExt cx="1667435" cy="1667435"/>
            </a:xfrm>
          </p:grpSpPr>
          <p:sp>
            <p:nvSpPr>
              <p:cNvPr id="25" name="Oval 1">
                <a:extLst>
                  <a:ext uri="{FF2B5EF4-FFF2-40B4-BE49-F238E27FC236}">
                    <a16:creationId xmlns:a16="http://schemas.microsoft.com/office/drawing/2014/main" xmlns="" id="{B46D13DA-CDED-448C-85B1-B5EFD4462D2B}"/>
                  </a:ext>
                </a:extLst>
              </p:cNvPr>
              <p:cNvSpPr/>
              <p:nvPr/>
            </p:nvSpPr>
            <p:spPr>
              <a:xfrm>
                <a:off x="9485083" y="1531568"/>
                <a:ext cx="1667435" cy="1667435"/>
              </a:xfrm>
              <a:prstGeom prst="ellipse">
                <a:avLst/>
              </a:prstGeom>
              <a:solidFill>
                <a:schemeClr val="accent1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Freeform: Shape 9">
                <a:extLst>
                  <a:ext uri="{FF2B5EF4-FFF2-40B4-BE49-F238E27FC236}">
                    <a16:creationId xmlns:a16="http://schemas.microsoft.com/office/drawing/2014/main" xmlns="" id="{283FBB91-D32C-4407-AC82-801EF5BDEF46}"/>
                  </a:ext>
                </a:extLst>
              </p:cNvPr>
              <p:cNvSpPr/>
              <p:nvPr/>
            </p:nvSpPr>
            <p:spPr>
              <a:xfrm>
                <a:off x="9810974" y="1593475"/>
                <a:ext cx="1095370" cy="1442630"/>
              </a:xfrm>
              <a:custGeom>
                <a:avLst/>
                <a:gdLst>
                  <a:gd name="connsiteX0" fmla="*/ 2433100 w 3458818"/>
                  <a:gd name="connsiteY0" fmla="*/ 55659 h 4556097"/>
                  <a:gd name="connsiteX1" fmla="*/ 2309854 w 3458818"/>
                  <a:gd name="connsiteY1" fmla="*/ 636104 h 4556097"/>
                  <a:gd name="connsiteX2" fmla="*/ 2305879 w 3458818"/>
                  <a:gd name="connsiteY2" fmla="*/ 663934 h 4556097"/>
                  <a:gd name="connsiteX3" fmla="*/ 2484783 w 3458818"/>
                  <a:gd name="connsiteY3" fmla="*/ 707666 h 4556097"/>
                  <a:gd name="connsiteX4" fmla="*/ 2524540 w 3458818"/>
                  <a:gd name="connsiteY4" fmla="*/ 715617 h 4556097"/>
                  <a:gd name="connsiteX5" fmla="*/ 2659712 w 3458818"/>
                  <a:gd name="connsiteY5" fmla="*/ 739471 h 4556097"/>
                  <a:gd name="connsiteX6" fmla="*/ 2675614 w 3458818"/>
                  <a:gd name="connsiteY6" fmla="*/ 747422 h 4556097"/>
                  <a:gd name="connsiteX7" fmla="*/ 2687541 w 3458818"/>
                  <a:gd name="connsiteY7" fmla="*/ 930302 h 4556097"/>
                  <a:gd name="connsiteX8" fmla="*/ 2683566 w 3458818"/>
                  <a:gd name="connsiteY8" fmla="*/ 954156 h 4556097"/>
                  <a:gd name="connsiteX9" fmla="*/ 2675614 w 3458818"/>
                  <a:gd name="connsiteY9" fmla="*/ 974034 h 4556097"/>
                  <a:gd name="connsiteX10" fmla="*/ 2691517 w 3458818"/>
                  <a:gd name="connsiteY10" fmla="*/ 997888 h 4556097"/>
                  <a:gd name="connsiteX11" fmla="*/ 2687541 w 3458818"/>
                  <a:gd name="connsiteY11" fmla="*/ 1053548 h 4556097"/>
                  <a:gd name="connsiteX12" fmla="*/ 2699468 w 3458818"/>
                  <a:gd name="connsiteY12" fmla="*/ 1105231 h 4556097"/>
                  <a:gd name="connsiteX13" fmla="*/ 2655736 w 3458818"/>
                  <a:gd name="connsiteY13" fmla="*/ 1144988 h 4556097"/>
                  <a:gd name="connsiteX14" fmla="*/ 2683566 w 3458818"/>
                  <a:gd name="connsiteY14" fmla="*/ 1196671 h 4556097"/>
                  <a:gd name="connsiteX15" fmla="*/ 2687541 w 3458818"/>
                  <a:gd name="connsiteY15" fmla="*/ 1268233 h 4556097"/>
                  <a:gd name="connsiteX16" fmla="*/ 2671639 w 3458818"/>
                  <a:gd name="connsiteY16" fmla="*/ 1359673 h 4556097"/>
                  <a:gd name="connsiteX17" fmla="*/ 2639833 w 3458818"/>
                  <a:gd name="connsiteY17" fmla="*/ 1546528 h 4556097"/>
                  <a:gd name="connsiteX18" fmla="*/ 2639833 w 3458818"/>
                  <a:gd name="connsiteY18" fmla="*/ 1578334 h 4556097"/>
                  <a:gd name="connsiteX19" fmla="*/ 2647785 w 3458818"/>
                  <a:gd name="connsiteY19" fmla="*/ 1606163 h 4556097"/>
                  <a:gd name="connsiteX20" fmla="*/ 3085106 w 3458818"/>
                  <a:gd name="connsiteY20" fmla="*/ 1876508 h 4556097"/>
                  <a:gd name="connsiteX21" fmla="*/ 3120887 w 3458818"/>
                  <a:gd name="connsiteY21" fmla="*/ 1924215 h 4556097"/>
                  <a:gd name="connsiteX22" fmla="*/ 3176546 w 3458818"/>
                  <a:gd name="connsiteY22" fmla="*/ 2011680 h 4556097"/>
                  <a:gd name="connsiteX23" fmla="*/ 3200400 w 3458818"/>
                  <a:gd name="connsiteY23" fmla="*/ 2039509 h 4556097"/>
                  <a:gd name="connsiteX24" fmla="*/ 3438940 w 3458818"/>
                  <a:gd name="connsiteY24" fmla="*/ 2202511 h 4556097"/>
                  <a:gd name="connsiteX25" fmla="*/ 3458818 w 3458818"/>
                  <a:gd name="connsiteY25" fmla="*/ 2238292 h 4556097"/>
                  <a:gd name="connsiteX26" fmla="*/ 3450866 w 3458818"/>
                  <a:gd name="connsiteY26" fmla="*/ 2305878 h 4556097"/>
                  <a:gd name="connsiteX27" fmla="*/ 3411110 w 3458818"/>
                  <a:gd name="connsiteY27" fmla="*/ 2516588 h 4556097"/>
                  <a:gd name="connsiteX28" fmla="*/ 3387256 w 3458818"/>
                  <a:gd name="connsiteY28" fmla="*/ 2580198 h 4556097"/>
                  <a:gd name="connsiteX29" fmla="*/ 3347500 w 3458818"/>
                  <a:gd name="connsiteY29" fmla="*/ 2647784 h 4556097"/>
                  <a:gd name="connsiteX30" fmla="*/ 3264011 w 3458818"/>
                  <a:gd name="connsiteY30" fmla="*/ 2695492 h 4556097"/>
                  <a:gd name="connsiteX31" fmla="*/ 3192449 w 3458818"/>
                  <a:gd name="connsiteY31" fmla="*/ 2739224 h 4556097"/>
                  <a:gd name="connsiteX32" fmla="*/ 3160644 w 3458818"/>
                  <a:gd name="connsiteY32" fmla="*/ 2767054 h 4556097"/>
                  <a:gd name="connsiteX33" fmla="*/ 3160644 w 3458818"/>
                  <a:gd name="connsiteY33" fmla="*/ 2767054 h 4556097"/>
                  <a:gd name="connsiteX34" fmla="*/ 3124863 w 3458818"/>
                  <a:gd name="connsiteY34" fmla="*/ 2890299 h 4556097"/>
                  <a:gd name="connsiteX35" fmla="*/ 3081131 w 3458818"/>
                  <a:gd name="connsiteY35" fmla="*/ 2985714 h 4556097"/>
                  <a:gd name="connsiteX36" fmla="*/ 2961861 w 3458818"/>
                  <a:gd name="connsiteY36" fmla="*/ 3112935 h 4556097"/>
                  <a:gd name="connsiteX37" fmla="*/ 2882348 w 3458818"/>
                  <a:gd name="connsiteY37" fmla="*/ 3180521 h 4556097"/>
                  <a:gd name="connsiteX38" fmla="*/ 2790908 w 3458818"/>
                  <a:gd name="connsiteY38" fmla="*/ 3228229 h 4556097"/>
                  <a:gd name="connsiteX39" fmla="*/ 2731273 w 3458818"/>
                  <a:gd name="connsiteY39" fmla="*/ 3279913 h 4556097"/>
                  <a:gd name="connsiteX40" fmla="*/ 2643809 w 3458818"/>
                  <a:gd name="connsiteY40" fmla="*/ 3303767 h 4556097"/>
                  <a:gd name="connsiteX41" fmla="*/ 2560320 w 3458818"/>
                  <a:gd name="connsiteY41" fmla="*/ 3327621 h 4556097"/>
                  <a:gd name="connsiteX42" fmla="*/ 2520564 w 3458818"/>
                  <a:gd name="connsiteY42" fmla="*/ 3363401 h 4556097"/>
                  <a:gd name="connsiteX43" fmla="*/ 2472856 w 3458818"/>
                  <a:gd name="connsiteY43" fmla="*/ 3419061 h 4556097"/>
                  <a:gd name="connsiteX44" fmla="*/ 2429124 w 3458818"/>
                  <a:gd name="connsiteY44" fmla="*/ 3450866 h 4556097"/>
                  <a:gd name="connsiteX45" fmla="*/ 2353586 w 3458818"/>
                  <a:gd name="connsiteY45" fmla="*/ 3482671 h 4556097"/>
                  <a:gd name="connsiteX46" fmla="*/ 2286000 w 3458818"/>
                  <a:gd name="connsiteY46" fmla="*/ 3514476 h 4556097"/>
                  <a:gd name="connsiteX47" fmla="*/ 2250220 w 3458818"/>
                  <a:gd name="connsiteY47" fmla="*/ 3546281 h 4556097"/>
                  <a:gd name="connsiteX48" fmla="*/ 2218414 w 3458818"/>
                  <a:gd name="connsiteY48" fmla="*/ 3605916 h 4556097"/>
                  <a:gd name="connsiteX49" fmla="*/ 2154804 w 3458818"/>
                  <a:gd name="connsiteY49" fmla="*/ 3661575 h 4556097"/>
                  <a:gd name="connsiteX50" fmla="*/ 2111072 w 3458818"/>
                  <a:gd name="connsiteY50" fmla="*/ 3685429 h 4556097"/>
                  <a:gd name="connsiteX51" fmla="*/ 2015656 w 3458818"/>
                  <a:gd name="connsiteY51" fmla="*/ 3824577 h 4556097"/>
                  <a:gd name="connsiteX52" fmla="*/ 1999753 w 3458818"/>
                  <a:gd name="connsiteY52" fmla="*/ 3868309 h 4556097"/>
                  <a:gd name="connsiteX53" fmla="*/ 1971924 w 3458818"/>
                  <a:gd name="connsiteY53" fmla="*/ 3912041 h 4556097"/>
                  <a:gd name="connsiteX54" fmla="*/ 1948070 w 3458818"/>
                  <a:gd name="connsiteY54" fmla="*/ 3935895 h 4556097"/>
                  <a:gd name="connsiteX55" fmla="*/ 1832776 w 3458818"/>
                  <a:gd name="connsiteY55" fmla="*/ 3971676 h 4556097"/>
                  <a:gd name="connsiteX56" fmla="*/ 1789044 w 3458818"/>
                  <a:gd name="connsiteY56" fmla="*/ 3991554 h 4556097"/>
                  <a:gd name="connsiteX57" fmla="*/ 1753263 w 3458818"/>
                  <a:gd name="connsiteY57" fmla="*/ 4023360 h 4556097"/>
                  <a:gd name="connsiteX58" fmla="*/ 1697604 w 3458818"/>
                  <a:gd name="connsiteY58" fmla="*/ 4031311 h 4556097"/>
                  <a:gd name="connsiteX59" fmla="*/ 1677726 w 3458818"/>
                  <a:gd name="connsiteY59" fmla="*/ 4055165 h 4556097"/>
                  <a:gd name="connsiteX60" fmla="*/ 1657847 w 3458818"/>
                  <a:gd name="connsiteY60" fmla="*/ 4118775 h 4556097"/>
                  <a:gd name="connsiteX61" fmla="*/ 1598213 w 3458818"/>
                  <a:gd name="connsiteY61" fmla="*/ 4178410 h 4556097"/>
                  <a:gd name="connsiteX62" fmla="*/ 1498821 w 3458818"/>
                  <a:gd name="connsiteY62" fmla="*/ 4261899 h 4556097"/>
                  <a:gd name="connsiteX63" fmla="*/ 1435211 w 3458818"/>
                  <a:gd name="connsiteY63" fmla="*/ 4289728 h 4556097"/>
                  <a:gd name="connsiteX64" fmla="*/ 1367625 w 3458818"/>
                  <a:gd name="connsiteY64" fmla="*/ 4329485 h 4556097"/>
                  <a:gd name="connsiteX65" fmla="*/ 1260282 w 3458818"/>
                  <a:gd name="connsiteY65" fmla="*/ 4405022 h 4556097"/>
                  <a:gd name="connsiteX66" fmla="*/ 1192696 w 3458818"/>
                  <a:gd name="connsiteY66" fmla="*/ 4428876 h 4556097"/>
                  <a:gd name="connsiteX67" fmla="*/ 1105232 w 3458818"/>
                  <a:gd name="connsiteY67" fmla="*/ 4488511 h 4556097"/>
                  <a:gd name="connsiteX68" fmla="*/ 1061500 w 3458818"/>
                  <a:gd name="connsiteY68" fmla="*/ 4520316 h 4556097"/>
                  <a:gd name="connsiteX69" fmla="*/ 898498 w 3458818"/>
                  <a:gd name="connsiteY69" fmla="*/ 4548146 h 4556097"/>
                  <a:gd name="connsiteX70" fmla="*/ 703691 w 3458818"/>
                  <a:gd name="connsiteY70" fmla="*/ 4556097 h 4556097"/>
                  <a:gd name="connsiteX71" fmla="*/ 655983 w 3458818"/>
                  <a:gd name="connsiteY71" fmla="*/ 4556097 h 4556097"/>
                  <a:gd name="connsiteX72" fmla="*/ 437322 w 3458818"/>
                  <a:gd name="connsiteY72" fmla="*/ 4464657 h 4556097"/>
                  <a:gd name="connsiteX73" fmla="*/ 421420 w 3458818"/>
                  <a:gd name="connsiteY73" fmla="*/ 4460681 h 4556097"/>
                  <a:gd name="connsiteX74" fmla="*/ 282272 w 3458818"/>
                  <a:gd name="connsiteY74" fmla="*/ 4500438 h 4556097"/>
                  <a:gd name="connsiteX75" fmla="*/ 103367 w 3458818"/>
                  <a:gd name="connsiteY75" fmla="*/ 4464657 h 4556097"/>
                  <a:gd name="connsiteX76" fmla="*/ 75538 w 3458818"/>
                  <a:gd name="connsiteY76" fmla="*/ 4452730 h 4556097"/>
                  <a:gd name="connsiteX77" fmla="*/ 7952 w 3458818"/>
                  <a:gd name="connsiteY77" fmla="*/ 4317558 h 4556097"/>
                  <a:gd name="connsiteX78" fmla="*/ 0 w 3458818"/>
                  <a:gd name="connsiteY78" fmla="*/ 4289728 h 4556097"/>
                  <a:gd name="connsiteX79" fmla="*/ 47708 w 3458818"/>
                  <a:gd name="connsiteY79" fmla="*/ 4194313 h 4556097"/>
                  <a:gd name="connsiteX80" fmla="*/ 67586 w 3458818"/>
                  <a:gd name="connsiteY80" fmla="*/ 4182386 h 4556097"/>
                  <a:gd name="connsiteX81" fmla="*/ 135173 w 3458818"/>
                  <a:gd name="connsiteY81" fmla="*/ 4162508 h 4556097"/>
                  <a:gd name="connsiteX82" fmla="*/ 135173 w 3458818"/>
                  <a:gd name="connsiteY82" fmla="*/ 4162508 h 4556097"/>
                  <a:gd name="connsiteX83" fmla="*/ 170953 w 3458818"/>
                  <a:gd name="connsiteY83" fmla="*/ 4122751 h 4556097"/>
                  <a:gd name="connsiteX84" fmla="*/ 222637 w 3458818"/>
                  <a:gd name="connsiteY84" fmla="*/ 3828553 h 4556097"/>
                  <a:gd name="connsiteX85" fmla="*/ 246491 w 3458818"/>
                  <a:gd name="connsiteY85" fmla="*/ 3621819 h 4556097"/>
                  <a:gd name="connsiteX86" fmla="*/ 242515 w 3458818"/>
                  <a:gd name="connsiteY86" fmla="*/ 3570135 h 4556097"/>
                  <a:gd name="connsiteX87" fmla="*/ 226613 w 3458818"/>
                  <a:gd name="connsiteY87" fmla="*/ 3466768 h 4556097"/>
                  <a:gd name="connsiteX88" fmla="*/ 230588 w 3458818"/>
                  <a:gd name="connsiteY88" fmla="*/ 3427012 h 4556097"/>
                  <a:gd name="connsiteX89" fmla="*/ 489006 w 3458818"/>
                  <a:gd name="connsiteY89" fmla="*/ 3180521 h 4556097"/>
                  <a:gd name="connsiteX90" fmla="*/ 508884 w 3458818"/>
                  <a:gd name="connsiteY90" fmla="*/ 3144741 h 4556097"/>
                  <a:gd name="connsiteX91" fmla="*/ 528762 w 3458818"/>
                  <a:gd name="connsiteY91" fmla="*/ 3061252 h 4556097"/>
                  <a:gd name="connsiteX92" fmla="*/ 588397 w 3458818"/>
                  <a:gd name="connsiteY92" fmla="*/ 2949934 h 4556097"/>
                  <a:gd name="connsiteX93" fmla="*/ 596348 w 3458818"/>
                  <a:gd name="connsiteY93" fmla="*/ 2902226 h 4556097"/>
                  <a:gd name="connsiteX94" fmla="*/ 596348 w 3458818"/>
                  <a:gd name="connsiteY94" fmla="*/ 2874396 h 4556097"/>
                  <a:gd name="connsiteX95" fmla="*/ 604300 w 3458818"/>
                  <a:gd name="connsiteY95" fmla="*/ 2838615 h 4556097"/>
                  <a:gd name="connsiteX96" fmla="*/ 707666 w 3458818"/>
                  <a:gd name="connsiteY96" fmla="*/ 2623930 h 4556097"/>
                  <a:gd name="connsiteX97" fmla="*/ 791155 w 3458818"/>
                  <a:gd name="connsiteY97" fmla="*/ 2512612 h 4556097"/>
                  <a:gd name="connsiteX98" fmla="*/ 791155 w 3458818"/>
                  <a:gd name="connsiteY98" fmla="*/ 2464904 h 4556097"/>
                  <a:gd name="connsiteX99" fmla="*/ 787180 w 3458818"/>
                  <a:gd name="connsiteY99" fmla="*/ 2246243 h 4556097"/>
                  <a:gd name="connsiteX100" fmla="*/ 807058 w 3458818"/>
                  <a:gd name="connsiteY100" fmla="*/ 2194560 h 4556097"/>
                  <a:gd name="connsiteX101" fmla="*/ 866693 w 3458818"/>
                  <a:gd name="connsiteY101" fmla="*/ 2091193 h 4556097"/>
                  <a:gd name="connsiteX102" fmla="*/ 890546 w 3458818"/>
                  <a:gd name="connsiteY102" fmla="*/ 2067339 h 4556097"/>
                  <a:gd name="connsiteX103" fmla="*/ 1041621 w 3458818"/>
                  <a:gd name="connsiteY103" fmla="*/ 1987826 h 4556097"/>
                  <a:gd name="connsiteX104" fmla="*/ 1089329 w 3458818"/>
                  <a:gd name="connsiteY104" fmla="*/ 1967948 h 4556097"/>
                  <a:gd name="connsiteX105" fmla="*/ 1152940 w 3458818"/>
                  <a:gd name="connsiteY105" fmla="*/ 1952045 h 4556097"/>
                  <a:gd name="connsiteX106" fmla="*/ 1264258 w 3458818"/>
                  <a:gd name="connsiteY106" fmla="*/ 1924215 h 4556097"/>
                  <a:gd name="connsiteX107" fmla="*/ 1570383 w 3458818"/>
                  <a:gd name="connsiteY107" fmla="*/ 1709530 h 4556097"/>
                  <a:gd name="connsiteX108" fmla="*/ 1610140 w 3458818"/>
                  <a:gd name="connsiteY108" fmla="*/ 1681701 h 4556097"/>
                  <a:gd name="connsiteX109" fmla="*/ 1622066 w 3458818"/>
                  <a:gd name="connsiteY109" fmla="*/ 1641944 h 4556097"/>
                  <a:gd name="connsiteX110" fmla="*/ 1622066 w 3458818"/>
                  <a:gd name="connsiteY110" fmla="*/ 1590261 h 4556097"/>
                  <a:gd name="connsiteX111" fmla="*/ 1558456 w 3458818"/>
                  <a:gd name="connsiteY111" fmla="*/ 1304014 h 4556097"/>
                  <a:gd name="connsiteX112" fmla="*/ 1554480 w 3458818"/>
                  <a:gd name="connsiteY112" fmla="*/ 1252330 h 4556097"/>
                  <a:gd name="connsiteX113" fmla="*/ 1590261 w 3458818"/>
                  <a:gd name="connsiteY113" fmla="*/ 1196671 h 4556097"/>
                  <a:gd name="connsiteX114" fmla="*/ 1630018 w 3458818"/>
                  <a:gd name="connsiteY114" fmla="*/ 1164866 h 4556097"/>
                  <a:gd name="connsiteX115" fmla="*/ 1673750 w 3458818"/>
                  <a:gd name="connsiteY115" fmla="*/ 1085353 h 4556097"/>
                  <a:gd name="connsiteX116" fmla="*/ 1741336 w 3458818"/>
                  <a:gd name="connsiteY116" fmla="*/ 1021742 h 4556097"/>
                  <a:gd name="connsiteX117" fmla="*/ 1749287 w 3458818"/>
                  <a:gd name="connsiteY117" fmla="*/ 954156 h 4556097"/>
                  <a:gd name="connsiteX118" fmla="*/ 1693628 w 3458818"/>
                  <a:gd name="connsiteY118" fmla="*/ 898497 h 4556097"/>
                  <a:gd name="connsiteX119" fmla="*/ 1637969 w 3458818"/>
                  <a:gd name="connsiteY119" fmla="*/ 898497 h 4556097"/>
                  <a:gd name="connsiteX120" fmla="*/ 1602188 w 3458818"/>
                  <a:gd name="connsiteY120" fmla="*/ 878619 h 4556097"/>
                  <a:gd name="connsiteX121" fmla="*/ 1570383 w 3458818"/>
                  <a:gd name="connsiteY121" fmla="*/ 826935 h 4556097"/>
                  <a:gd name="connsiteX122" fmla="*/ 1582310 w 3458818"/>
                  <a:gd name="connsiteY122" fmla="*/ 771276 h 4556097"/>
                  <a:gd name="connsiteX123" fmla="*/ 1622066 w 3458818"/>
                  <a:gd name="connsiteY123" fmla="*/ 739471 h 4556097"/>
                  <a:gd name="connsiteX124" fmla="*/ 1653872 w 3458818"/>
                  <a:gd name="connsiteY124" fmla="*/ 707666 h 4556097"/>
                  <a:gd name="connsiteX125" fmla="*/ 1606164 w 3458818"/>
                  <a:gd name="connsiteY125" fmla="*/ 691763 h 4556097"/>
                  <a:gd name="connsiteX126" fmla="*/ 1514724 w 3458818"/>
                  <a:gd name="connsiteY126" fmla="*/ 616226 h 4556097"/>
                  <a:gd name="connsiteX127" fmla="*/ 1586286 w 3458818"/>
                  <a:gd name="connsiteY127" fmla="*/ 564542 h 4556097"/>
                  <a:gd name="connsiteX128" fmla="*/ 1570383 w 3458818"/>
                  <a:gd name="connsiteY128" fmla="*/ 504908 h 4556097"/>
                  <a:gd name="connsiteX129" fmla="*/ 1594237 w 3458818"/>
                  <a:gd name="connsiteY129" fmla="*/ 496956 h 4556097"/>
                  <a:gd name="connsiteX130" fmla="*/ 1626042 w 3458818"/>
                  <a:gd name="connsiteY130" fmla="*/ 496956 h 4556097"/>
                  <a:gd name="connsiteX131" fmla="*/ 1661823 w 3458818"/>
                  <a:gd name="connsiteY131" fmla="*/ 457200 h 4556097"/>
                  <a:gd name="connsiteX132" fmla="*/ 1673750 w 3458818"/>
                  <a:gd name="connsiteY132" fmla="*/ 445273 h 4556097"/>
                  <a:gd name="connsiteX133" fmla="*/ 1669774 w 3458818"/>
                  <a:gd name="connsiteY133" fmla="*/ 425394 h 4556097"/>
                  <a:gd name="connsiteX134" fmla="*/ 1685677 w 3458818"/>
                  <a:gd name="connsiteY134" fmla="*/ 393589 h 4556097"/>
                  <a:gd name="connsiteX135" fmla="*/ 1705555 w 3458818"/>
                  <a:gd name="connsiteY135" fmla="*/ 397565 h 4556097"/>
                  <a:gd name="connsiteX136" fmla="*/ 1852654 w 3458818"/>
                  <a:gd name="connsiteY136" fmla="*/ 262393 h 4556097"/>
                  <a:gd name="connsiteX137" fmla="*/ 1916265 w 3458818"/>
                  <a:gd name="connsiteY137" fmla="*/ 163001 h 4556097"/>
                  <a:gd name="connsiteX138" fmla="*/ 1948070 w 3458818"/>
                  <a:gd name="connsiteY138" fmla="*/ 151074 h 4556097"/>
                  <a:gd name="connsiteX139" fmla="*/ 2019632 w 3458818"/>
                  <a:gd name="connsiteY139" fmla="*/ 127221 h 4556097"/>
                  <a:gd name="connsiteX140" fmla="*/ 2083242 w 3458818"/>
                  <a:gd name="connsiteY140" fmla="*/ 95415 h 4556097"/>
                  <a:gd name="connsiteX141" fmla="*/ 2182633 w 3458818"/>
                  <a:gd name="connsiteY141" fmla="*/ 3975 h 4556097"/>
                  <a:gd name="connsiteX142" fmla="*/ 2186609 w 3458818"/>
                  <a:gd name="connsiteY142" fmla="*/ 3975 h 4556097"/>
                  <a:gd name="connsiteX143" fmla="*/ 2226366 w 3458818"/>
                  <a:gd name="connsiteY143" fmla="*/ 0 h 4556097"/>
                  <a:gd name="connsiteX144" fmla="*/ 2234317 w 3458818"/>
                  <a:gd name="connsiteY144" fmla="*/ 15902 h 4556097"/>
                  <a:gd name="connsiteX145" fmla="*/ 2246244 w 3458818"/>
                  <a:gd name="connsiteY145" fmla="*/ 11927 h 4556097"/>
                  <a:gd name="connsiteX146" fmla="*/ 2433100 w 3458818"/>
                  <a:gd name="connsiteY146" fmla="*/ 55659 h 4556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3458818" h="4556097">
                    <a:moveTo>
                      <a:pt x="2433100" y="55659"/>
                    </a:moveTo>
                    <a:lnTo>
                      <a:pt x="2309854" y="636104"/>
                    </a:lnTo>
                    <a:lnTo>
                      <a:pt x="2305879" y="663934"/>
                    </a:lnTo>
                    <a:lnTo>
                      <a:pt x="2484783" y="707666"/>
                    </a:lnTo>
                    <a:lnTo>
                      <a:pt x="2524540" y="715617"/>
                    </a:lnTo>
                    <a:lnTo>
                      <a:pt x="2659712" y="739471"/>
                    </a:lnTo>
                    <a:lnTo>
                      <a:pt x="2675614" y="747422"/>
                    </a:lnTo>
                    <a:lnTo>
                      <a:pt x="2687541" y="930302"/>
                    </a:lnTo>
                    <a:lnTo>
                      <a:pt x="2683566" y="954156"/>
                    </a:lnTo>
                    <a:lnTo>
                      <a:pt x="2675614" y="974034"/>
                    </a:lnTo>
                    <a:lnTo>
                      <a:pt x="2691517" y="997888"/>
                    </a:lnTo>
                    <a:lnTo>
                      <a:pt x="2687541" y="1053548"/>
                    </a:lnTo>
                    <a:lnTo>
                      <a:pt x="2699468" y="1105231"/>
                    </a:lnTo>
                    <a:lnTo>
                      <a:pt x="2655736" y="1144988"/>
                    </a:lnTo>
                    <a:lnTo>
                      <a:pt x="2683566" y="1196671"/>
                    </a:lnTo>
                    <a:lnTo>
                      <a:pt x="2687541" y="1268233"/>
                    </a:lnTo>
                    <a:lnTo>
                      <a:pt x="2671639" y="1359673"/>
                    </a:lnTo>
                    <a:lnTo>
                      <a:pt x="2639833" y="1546528"/>
                    </a:lnTo>
                    <a:lnTo>
                      <a:pt x="2639833" y="1578334"/>
                    </a:lnTo>
                    <a:lnTo>
                      <a:pt x="2647785" y="1606163"/>
                    </a:lnTo>
                    <a:lnTo>
                      <a:pt x="3085106" y="1876508"/>
                    </a:lnTo>
                    <a:lnTo>
                      <a:pt x="3120887" y="1924215"/>
                    </a:lnTo>
                    <a:lnTo>
                      <a:pt x="3176546" y="2011680"/>
                    </a:lnTo>
                    <a:lnTo>
                      <a:pt x="3200400" y="2039509"/>
                    </a:lnTo>
                    <a:lnTo>
                      <a:pt x="3438940" y="2202511"/>
                    </a:lnTo>
                    <a:lnTo>
                      <a:pt x="3458818" y="2238292"/>
                    </a:lnTo>
                    <a:lnTo>
                      <a:pt x="3450866" y="2305878"/>
                    </a:lnTo>
                    <a:lnTo>
                      <a:pt x="3411110" y="2516588"/>
                    </a:lnTo>
                    <a:lnTo>
                      <a:pt x="3387256" y="2580198"/>
                    </a:lnTo>
                    <a:lnTo>
                      <a:pt x="3347500" y="2647784"/>
                    </a:lnTo>
                    <a:lnTo>
                      <a:pt x="3264011" y="2695492"/>
                    </a:lnTo>
                    <a:lnTo>
                      <a:pt x="3192449" y="2739224"/>
                    </a:lnTo>
                    <a:lnTo>
                      <a:pt x="3160644" y="2767054"/>
                    </a:lnTo>
                    <a:lnTo>
                      <a:pt x="3160644" y="2767054"/>
                    </a:lnTo>
                    <a:lnTo>
                      <a:pt x="3124863" y="2890299"/>
                    </a:lnTo>
                    <a:lnTo>
                      <a:pt x="3081131" y="2985714"/>
                    </a:lnTo>
                    <a:lnTo>
                      <a:pt x="2961861" y="3112935"/>
                    </a:lnTo>
                    <a:lnTo>
                      <a:pt x="2882348" y="3180521"/>
                    </a:lnTo>
                    <a:lnTo>
                      <a:pt x="2790908" y="3228229"/>
                    </a:lnTo>
                    <a:lnTo>
                      <a:pt x="2731273" y="3279913"/>
                    </a:lnTo>
                    <a:lnTo>
                      <a:pt x="2643809" y="3303767"/>
                    </a:lnTo>
                    <a:lnTo>
                      <a:pt x="2560320" y="3327621"/>
                    </a:lnTo>
                    <a:lnTo>
                      <a:pt x="2520564" y="3363401"/>
                    </a:lnTo>
                    <a:lnTo>
                      <a:pt x="2472856" y="3419061"/>
                    </a:lnTo>
                    <a:lnTo>
                      <a:pt x="2429124" y="3450866"/>
                    </a:lnTo>
                    <a:lnTo>
                      <a:pt x="2353586" y="3482671"/>
                    </a:lnTo>
                    <a:lnTo>
                      <a:pt x="2286000" y="3514476"/>
                    </a:lnTo>
                    <a:lnTo>
                      <a:pt x="2250220" y="3546281"/>
                    </a:lnTo>
                    <a:lnTo>
                      <a:pt x="2218414" y="3605916"/>
                    </a:lnTo>
                    <a:lnTo>
                      <a:pt x="2154804" y="3661575"/>
                    </a:lnTo>
                    <a:lnTo>
                      <a:pt x="2111072" y="3685429"/>
                    </a:lnTo>
                    <a:lnTo>
                      <a:pt x="2015656" y="3824577"/>
                    </a:lnTo>
                    <a:lnTo>
                      <a:pt x="1999753" y="3868309"/>
                    </a:lnTo>
                    <a:lnTo>
                      <a:pt x="1971924" y="3912041"/>
                    </a:lnTo>
                    <a:lnTo>
                      <a:pt x="1948070" y="3935895"/>
                    </a:lnTo>
                    <a:lnTo>
                      <a:pt x="1832776" y="3971676"/>
                    </a:lnTo>
                    <a:lnTo>
                      <a:pt x="1789044" y="3991554"/>
                    </a:lnTo>
                    <a:lnTo>
                      <a:pt x="1753263" y="4023360"/>
                    </a:lnTo>
                    <a:lnTo>
                      <a:pt x="1697604" y="4031311"/>
                    </a:lnTo>
                    <a:lnTo>
                      <a:pt x="1677726" y="4055165"/>
                    </a:lnTo>
                    <a:lnTo>
                      <a:pt x="1657847" y="4118775"/>
                    </a:lnTo>
                    <a:lnTo>
                      <a:pt x="1598213" y="4178410"/>
                    </a:lnTo>
                    <a:lnTo>
                      <a:pt x="1498821" y="4261899"/>
                    </a:lnTo>
                    <a:lnTo>
                      <a:pt x="1435211" y="4289728"/>
                    </a:lnTo>
                    <a:lnTo>
                      <a:pt x="1367625" y="4329485"/>
                    </a:lnTo>
                    <a:lnTo>
                      <a:pt x="1260282" y="4405022"/>
                    </a:lnTo>
                    <a:lnTo>
                      <a:pt x="1192696" y="4428876"/>
                    </a:lnTo>
                    <a:lnTo>
                      <a:pt x="1105232" y="4488511"/>
                    </a:lnTo>
                    <a:lnTo>
                      <a:pt x="1061500" y="4520316"/>
                    </a:lnTo>
                    <a:lnTo>
                      <a:pt x="898498" y="4548146"/>
                    </a:lnTo>
                    <a:lnTo>
                      <a:pt x="703691" y="4556097"/>
                    </a:lnTo>
                    <a:lnTo>
                      <a:pt x="655983" y="4556097"/>
                    </a:lnTo>
                    <a:lnTo>
                      <a:pt x="437322" y="4464657"/>
                    </a:lnTo>
                    <a:lnTo>
                      <a:pt x="421420" y="4460681"/>
                    </a:lnTo>
                    <a:lnTo>
                      <a:pt x="282272" y="4500438"/>
                    </a:lnTo>
                    <a:lnTo>
                      <a:pt x="103367" y="4464657"/>
                    </a:lnTo>
                    <a:lnTo>
                      <a:pt x="75538" y="4452730"/>
                    </a:lnTo>
                    <a:lnTo>
                      <a:pt x="7952" y="4317558"/>
                    </a:lnTo>
                    <a:lnTo>
                      <a:pt x="0" y="4289728"/>
                    </a:lnTo>
                    <a:lnTo>
                      <a:pt x="47708" y="4194313"/>
                    </a:lnTo>
                    <a:lnTo>
                      <a:pt x="67586" y="4182386"/>
                    </a:lnTo>
                    <a:lnTo>
                      <a:pt x="135173" y="4162508"/>
                    </a:lnTo>
                    <a:lnTo>
                      <a:pt x="135173" y="4162508"/>
                    </a:lnTo>
                    <a:lnTo>
                      <a:pt x="170953" y="4122751"/>
                    </a:lnTo>
                    <a:lnTo>
                      <a:pt x="222637" y="3828553"/>
                    </a:lnTo>
                    <a:lnTo>
                      <a:pt x="246491" y="3621819"/>
                    </a:lnTo>
                    <a:lnTo>
                      <a:pt x="242515" y="3570135"/>
                    </a:lnTo>
                    <a:lnTo>
                      <a:pt x="226613" y="3466768"/>
                    </a:lnTo>
                    <a:lnTo>
                      <a:pt x="230588" y="3427012"/>
                    </a:lnTo>
                    <a:lnTo>
                      <a:pt x="489006" y="3180521"/>
                    </a:lnTo>
                    <a:lnTo>
                      <a:pt x="508884" y="3144741"/>
                    </a:lnTo>
                    <a:lnTo>
                      <a:pt x="528762" y="3061252"/>
                    </a:lnTo>
                    <a:lnTo>
                      <a:pt x="588397" y="2949934"/>
                    </a:lnTo>
                    <a:lnTo>
                      <a:pt x="596348" y="2902226"/>
                    </a:lnTo>
                    <a:lnTo>
                      <a:pt x="596348" y="2874396"/>
                    </a:lnTo>
                    <a:lnTo>
                      <a:pt x="604300" y="2838615"/>
                    </a:lnTo>
                    <a:lnTo>
                      <a:pt x="707666" y="2623930"/>
                    </a:lnTo>
                    <a:lnTo>
                      <a:pt x="791155" y="2512612"/>
                    </a:lnTo>
                    <a:lnTo>
                      <a:pt x="791155" y="2464904"/>
                    </a:lnTo>
                    <a:lnTo>
                      <a:pt x="787180" y="2246243"/>
                    </a:lnTo>
                    <a:lnTo>
                      <a:pt x="807058" y="2194560"/>
                    </a:lnTo>
                    <a:lnTo>
                      <a:pt x="866693" y="2091193"/>
                    </a:lnTo>
                    <a:lnTo>
                      <a:pt x="890546" y="2067339"/>
                    </a:lnTo>
                    <a:lnTo>
                      <a:pt x="1041621" y="1987826"/>
                    </a:lnTo>
                    <a:lnTo>
                      <a:pt x="1089329" y="1967948"/>
                    </a:lnTo>
                    <a:lnTo>
                      <a:pt x="1152940" y="1952045"/>
                    </a:lnTo>
                    <a:lnTo>
                      <a:pt x="1264258" y="1924215"/>
                    </a:lnTo>
                    <a:lnTo>
                      <a:pt x="1570383" y="1709530"/>
                    </a:lnTo>
                    <a:lnTo>
                      <a:pt x="1610140" y="1681701"/>
                    </a:lnTo>
                    <a:lnTo>
                      <a:pt x="1622066" y="1641944"/>
                    </a:lnTo>
                    <a:lnTo>
                      <a:pt x="1622066" y="1590261"/>
                    </a:lnTo>
                    <a:lnTo>
                      <a:pt x="1558456" y="1304014"/>
                    </a:lnTo>
                    <a:lnTo>
                      <a:pt x="1554480" y="1252330"/>
                    </a:lnTo>
                    <a:lnTo>
                      <a:pt x="1590261" y="1196671"/>
                    </a:lnTo>
                    <a:lnTo>
                      <a:pt x="1630018" y="1164866"/>
                    </a:lnTo>
                    <a:lnTo>
                      <a:pt x="1673750" y="1085353"/>
                    </a:lnTo>
                    <a:lnTo>
                      <a:pt x="1741336" y="1021742"/>
                    </a:lnTo>
                    <a:lnTo>
                      <a:pt x="1749287" y="954156"/>
                    </a:lnTo>
                    <a:lnTo>
                      <a:pt x="1693628" y="898497"/>
                    </a:lnTo>
                    <a:lnTo>
                      <a:pt x="1637969" y="898497"/>
                    </a:lnTo>
                    <a:lnTo>
                      <a:pt x="1602188" y="878619"/>
                    </a:lnTo>
                    <a:lnTo>
                      <a:pt x="1570383" y="826935"/>
                    </a:lnTo>
                    <a:lnTo>
                      <a:pt x="1582310" y="771276"/>
                    </a:lnTo>
                    <a:lnTo>
                      <a:pt x="1622066" y="739471"/>
                    </a:lnTo>
                    <a:lnTo>
                      <a:pt x="1653872" y="707666"/>
                    </a:lnTo>
                    <a:lnTo>
                      <a:pt x="1606164" y="691763"/>
                    </a:lnTo>
                    <a:lnTo>
                      <a:pt x="1514724" y="616226"/>
                    </a:lnTo>
                    <a:lnTo>
                      <a:pt x="1586286" y="564542"/>
                    </a:lnTo>
                    <a:lnTo>
                      <a:pt x="1570383" y="504908"/>
                    </a:lnTo>
                    <a:lnTo>
                      <a:pt x="1594237" y="496956"/>
                    </a:lnTo>
                    <a:lnTo>
                      <a:pt x="1626042" y="496956"/>
                    </a:lnTo>
                    <a:lnTo>
                      <a:pt x="1661823" y="457200"/>
                    </a:lnTo>
                    <a:lnTo>
                      <a:pt x="1673750" y="445273"/>
                    </a:lnTo>
                    <a:lnTo>
                      <a:pt x="1669774" y="425394"/>
                    </a:lnTo>
                    <a:lnTo>
                      <a:pt x="1685677" y="393589"/>
                    </a:lnTo>
                    <a:lnTo>
                      <a:pt x="1705555" y="397565"/>
                    </a:lnTo>
                    <a:lnTo>
                      <a:pt x="1852654" y="262393"/>
                    </a:lnTo>
                    <a:lnTo>
                      <a:pt x="1916265" y="163001"/>
                    </a:lnTo>
                    <a:lnTo>
                      <a:pt x="1948070" y="151074"/>
                    </a:lnTo>
                    <a:lnTo>
                      <a:pt x="2019632" y="127221"/>
                    </a:lnTo>
                    <a:lnTo>
                      <a:pt x="2083242" y="95415"/>
                    </a:lnTo>
                    <a:lnTo>
                      <a:pt x="2182633" y="3975"/>
                    </a:lnTo>
                    <a:lnTo>
                      <a:pt x="2186609" y="3975"/>
                    </a:lnTo>
                    <a:lnTo>
                      <a:pt x="2226366" y="0"/>
                    </a:lnTo>
                    <a:lnTo>
                      <a:pt x="2234317" y="15902"/>
                    </a:lnTo>
                    <a:lnTo>
                      <a:pt x="2246244" y="11927"/>
                    </a:lnTo>
                    <a:lnTo>
                      <a:pt x="2433100" y="55659"/>
                    </a:lnTo>
                    <a:close/>
                  </a:path>
                </a:pathLst>
              </a:cu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8349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>
            <a:extLst>
              <a:ext uri="{FF2B5EF4-FFF2-40B4-BE49-F238E27FC236}">
                <a16:creationId xmlns:a16="http://schemas.microsoft.com/office/drawing/2014/main" xmlns="" id="{77908373-BF94-43AE-9E96-977E12A95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14653"/>
            <a:ext cx="4679949" cy="6017922"/>
          </a:xfrm>
        </p:spPr>
        <p:txBody>
          <a:bodyPr>
            <a:normAutofit/>
          </a:bodyPr>
          <a:lstStyle/>
          <a:p>
            <a:r>
              <a:rPr lang="nl-NL">
                <a:solidFill>
                  <a:schemeClr val="bg1"/>
                </a:solidFill>
              </a:rPr>
              <a:t/>
            </a:r>
            <a:br>
              <a:rPr lang="nl-NL">
                <a:solidFill>
                  <a:schemeClr val="bg1"/>
                </a:solidFill>
              </a:rPr>
            </a:br>
            <a:r>
              <a:rPr lang="nl-NL">
                <a:solidFill>
                  <a:schemeClr val="bg1"/>
                </a:solidFill>
              </a:rPr>
              <a:t>Waarom een</a:t>
            </a:r>
            <a:endParaRPr lang="nl-NL">
              <a:solidFill>
                <a:schemeClr val="accent2"/>
              </a:solidFill>
            </a:endParaRP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xmlns="" id="{77908373-BF94-43AE-9E96-977E12A95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731520"/>
            <a:ext cx="5472111" cy="4892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5100" b="1">
                <a:solidFill>
                  <a:schemeClr val="accent2"/>
                </a:solidFill>
              </a:rPr>
              <a:t>Twee zoekgebieden </a:t>
            </a:r>
          </a:p>
          <a:p>
            <a:pPr marL="0" indent="0">
              <a:buNone/>
            </a:pPr>
            <a:r>
              <a:rPr lang="nl-NL" sz="4000">
                <a:solidFill>
                  <a:schemeClr val="accent2"/>
                </a:solidFill>
              </a:rPr>
              <a:t>Voor grootschalige energieopwekking</a:t>
            </a:r>
          </a:p>
          <a:p>
            <a:pPr marL="0" indent="0">
              <a:buNone/>
            </a:pPr>
            <a:endParaRPr lang="nl-NL" sz="4000">
              <a:solidFill>
                <a:schemeClr val="accent2"/>
              </a:solidFill>
            </a:endParaRPr>
          </a:p>
          <a:p>
            <a:pPr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nl-NL" sz="4000"/>
              <a:t> Wind in de zuidpunt</a:t>
            </a:r>
          </a:p>
          <a:p>
            <a:pPr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nl-NL" sz="4000"/>
              <a:t> Zon rondom Schiphol</a:t>
            </a:r>
          </a:p>
        </p:txBody>
      </p:sp>
      <p:pic>
        <p:nvPicPr>
          <p:cNvPr id="11" name="Afbeelding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874" y="225425"/>
            <a:ext cx="4968240" cy="6407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149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CB31012-A72A-45B6-A052-2A5C29CB8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2" y="0"/>
            <a:ext cx="10944224" cy="956972"/>
          </a:xfrm>
        </p:spPr>
        <p:txBody>
          <a:bodyPr>
            <a:normAutofit/>
          </a:bodyPr>
          <a:lstStyle/>
          <a:p>
            <a:r>
              <a:rPr lang="nl-NL" sz="4400"/>
              <a:t>Windzoekgebied Haarlemmermeer Zuid</a:t>
            </a:r>
          </a:p>
        </p:txBody>
      </p:sp>
      <p:pic>
        <p:nvPicPr>
          <p:cNvPr id="6" name="Afbeelding 6" descr="Afbeelding met kaart&#10;&#10;Automatisch gegenereerde beschrijving">
            <a:extLst>
              <a:ext uri="{FF2B5EF4-FFF2-40B4-BE49-F238E27FC236}">
                <a16:creationId xmlns:a16="http://schemas.microsoft.com/office/drawing/2014/main" xmlns="" id="{BB9AFF97-DD3C-4269-9605-C783EE769D58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1242567" y="839969"/>
            <a:ext cx="8551959" cy="5725767"/>
          </a:xfrm>
        </p:spPr>
      </p:pic>
    </p:spTree>
    <p:extLst>
      <p:ext uri="{BB962C8B-B14F-4D97-AF65-F5344CB8AC3E}">
        <p14:creationId xmlns:p14="http://schemas.microsoft.com/office/powerpoint/2010/main" val="527820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xmlns="" id="{77908373-BF94-43AE-9E96-977E12A95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329" y="507973"/>
            <a:ext cx="5654991" cy="5717195"/>
          </a:xfrm>
        </p:spPr>
        <p:txBody>
          <a:bodyPr>
            <a:norm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nl-NL"/>
              <a:t>Hoe zoeken we samen verder?</a:t>
            </a:r>
            <a:br>
              <a:rPr lang="nl-NL"/>
            </a:br>
            <a:endParaRPr lang="nl-NL">
              <a:solidFill>
                <a:schemeClr val="bg1"/>
              </a:solidFill>
            </a:endParaRPr>
          </a:p>
        </p:txBody>
      </p:sp>
      <p:pic>
        <p:nvPicPr>
          <p:cNvPr id="4" name="Tijdelijke aanduiding voor 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" r="818"/>
          <a:stretch>
            <a:fillRect/>
          </a:stretch>
        </p:blipFill>
        <p:spPr>
          <a:xfrm>
            <a:off x="623889" y="620713"/>
            <a:ext cx="5638199" cy="56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91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5">
            <a:extLst>
              <a:ext uri="{FF2B5EF4-FFF2-40B4-BE49-F238E27FC236}">
                <a16:creationId xmlns:a16="http://schemas.microsoft.com/office/drawing/2014/main" xmlns="" id="{43FAD8E8-9DCF-4DC1-AA80-60DBE645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88" y="1849282"/>
            <a:ext cx="4764258" cy="4771374"/>
          </a:xfrm>
        </p:spPr>
        <p:txBody>
          <a:bodyPr>
            <a:normAutofit/>
          </a:bodyPr>
          <a:lstStyle/>
          <a:p>
            <a:pPr marL="457200" lvl="1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  <a:tabLst>
                <a:tab pos="457200" algn="l"/>
                <a:tab pos="914400" algn="l"/>
              </a:tabLst>
            </a:pPr>
            <a:r>
              <a:rPr lang="nl-NL" sz="2000">
                <a:latin typeface="Calibri"/>
                <a:ea typeface="Calibri" panose="020F0502020204030204" pitchFamily="34" charset="0"/>
                <a:cs typeface="Times New Roman"/>
              </a:rPr>
              <a:t/>
            </a:r>
            <a:br>
              <a:rPr lang="nl-NL" sz="2000">
                <a:latin typeface="Calibri"/>
                <a:ea typeface="Calibri" panose="020F0502020204030204" pitchFamily="34" charset="0"/>
                <a:cs typeface="Times New Roman"/>
              </a:rPr>
            </a:br>
            <a:r>
              <a:rPr lang="nl-NL" sz="2400">
                <a:latin typeface="Calibri"/>
                <a:ea typeface="Calibri" panose="020F0502020204030204" pitchFamily="34" charset="0"/>
                <a:cs typeface="Times New Roman"/>
              </a:rPr>
              <a:t/>
            </a:r>
            <a:br>
              <a:rPr lang="nl-NL" sz="2400">
                <a:latin typeface="Calibri"/>
                <a:ea typeface="Calibri" panose="020F0502020204030204" pitchFamily="34" charset="0"/>
                <a:cs typeface="Times New Roman"/>
              </a:rPr>
            </a:br>
            <a:r>
              <a:rPr lang="nl-NL" sz="2800" b="1">
                <a:latin typeface="Calibri"/>
                <a:ea typeface="Calibri" panose="020F0502020204030204" pitchFamily="34" charset="0"/>
                <a:cs typeface="Times New Roman"/>
              </a:rPr>
              <a:t>Participatieproces</a:t>
            </a:r>
            <a:br>
              <a:rPr lang="nl-NL" sz="2800" b="1">
                <a:latin typeface="Calibri"/>
                <a:ea typeface="Calibri" panose="020F0502020204030204" pitchFamily="34" charset="0"/>
                <a:cs typeface="Times New Roman"/>
              </a:rPr>
            </a:br>
            <a:r>
              <a:rPr lang="nl-NL" sz="2800" b="1">
                <a:latin typeface="Calibri"/>
                <a:ea typeface="Calibri" panose="020F0502020204030204" pitchFamily="34" charset="0"/>
                <a:cs typeface="Times New Roman"/>
              </a:rPr>
              <a:t/>
            </a:r>
            <a:br>
              <a:rPr lang="nl-NL" sz="2800" b="1">
                <a:latin typeface="Calibri"/>
                <a:ea typeface="Calibri" panose="020F0502020204030204" pitchFamily="34" charset="0"/>
                <a:cs typeface="Times New Roman"/>
              </a:rPr>
            </a:br>
            <a:r>
              <a:rPr lang="nl-NL" sz="2800" b="1">
                <a:latin typeface="Calibri"/>
                <a:ea typeface="Calibri" panose="020F0502020204030204" pitchFamily="34" charset="0"/>
                <a:cs typeface="Times New Roman"/>
              </a:rPr>
              <a:t>Gemeente regie</a:t>
            </a:r>
            <a:br>
              <a:rPr lang="nl-NL" sz="2800" b="1">
                <a:latin typeface="Calibri"/>
                <a:ea typeface="Calibri" panose="020F0502020204030204" pitchFamily="34" charset="0"/>
                <a:cs typeface="Times New Roman"/>
              </a:rPr>
            </a:br>
            <a:r>
              <a:rPr lang="nl-NL" sz="2800">
                <a:latin typeface="Calibri"/>
                <a:ea typeface="Calibri" panose="020F0502020204030204" pitchFamily="34" charset="0"/>
                <a:cs typeface="Times New Roman"/>
              </a:rPr>
              <a:t/>
            </a:r>
            <a:br>
              <a:rPr lang="nl-NL" sz="2800">
                <a:latin typeface="Calibri"/>
                <a:ea typeface="Calibri" panose="020F0502020204030204" pitchFamily="34" charset="0"/>
                <a:cs typeface="Times New Roman"/>
              </a:rPr>
            </a:br>
            <a:r>
              <a:rPr lang="nl-NL" sz="2800" b="1">
                <a:latin typeface="Calibri"/>
                <a:ea typeface="Calibri" panose="020F0502020204030204" pitchFamily="34" charset="0"/>
                <a:cs typeface="Times New Roman"/>
              </a:rPr>
              <a:t>Samen weten we meer dan ieder voor zich</a:t>
            </a:r>
            <a:r>
              <a:rPr lang="nl-NL" sz="2800">
                <a:latin typeface="Calibri"/>
                <a:ea typeface="Calibri" panose="020F0502020204030204" pitchFamily="34" charset="0"/>
                <a:cs typeface="Times New Roman"/>
              </a:rPr>
              <a:t/>
            </a:r>
            <a:br>
              <a:rPr lang="nl-NL" sz="2800">
                <a:latin typeface="Calibri"/>
                <a:ea typeface="Calibri" panose="020F0502020204030204" pitchFamily="34" charset="0"/>
                <a:cs typeface="Times New Roman"/>
              </a:rPr>
            </a:br>
            <a:endParaRPr lang="nl-NL" sz="2400"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792481" y="280628"/>
            <a:ext cx="40046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800" b="1">
                <a:solidFill>
                  <a:schemeClr val="accent2"/>
                </a:solidFill>
              </a:rPr>
              <a:t>Zoeken naar antwoorden</a:t>
            </a:r>
            <a:endParaRPr lang="nl-NL" sz="5400">
              <a:solidFill>
                <a:schemeClr val="accent2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l="32461" t="20444" r="50832" b="49854"/>
          <a:stretch/>
        </p:blipFill>
        <p:spPr>
          <a:xfrm>
            <a:off x="6074115" y="633047"/>
            <a:ext cx="5208174" cy="52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20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r="16540"/>
          <a:stretch>
            <a:fillRect/>
          </a:stretch>
        </p:blipFill>
        <p:spPr/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88163" y="2773878"/>
            <a:ext cx="4820626" cy="31486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  <a:tabLst>
                <a:tab pos="914400" algn="l"/>
              </a:tabLst>
            </a:pPr>
            <a:r>
              <a:rPr lang="nl-NL" dirty="0">
                <a:latin typeface="Calibri"/>
                <a:ea typeface="Calibri" panose="020F0502020204030204" pitchFamily="34" charset="0"/>
                <a:cs typeface="Times New Roman"/>
              </a:rPr>
              <a:t>Ruimtelijke voorwaarden voor initiatiefnemers met</a:t>
            </a: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  <a:tabLst>
                <a:tab pos="914400" algn="l"/>
              </a:tabLst>
            </a:pPr>
            <a:r>
              <a:rPr lang="nl-NL" dirty="0">
                <a:latin typeface="Calibri"/>
                <a:ea typeface="Calibri" panose="020F0502020204030204" pitchFamily="34" charset="0"/>
                <a:cs typeface="Times New Roman"/>
              </a:rPr>
              <a:t>Visuele vertaling van de opbrengst: </a:t>
            </a:r>
            <a:r>
              <a:rPr lang="nl-NL" dirty="0">
                <a:ea typeface="+mn-lt"/>
                <a:cs typeface="+mn-lt"/>
              </a:rPr>
              <a:t>Kaarten en beelden</a:t>
            </a: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  <a:tabLst>
                <a:tab pos="914400" algn="l"/>
              </a:tabLst>
            </a:pPr>
            <a:endParaRPr lang="nl-NL" dirty="0">
              <a:ea typeface="+mn-lt"/>
              <a:cs typeface="+mn-lt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Waar willen we naar toe?</a:t>
            </a:r>
          </a:p>
        </p:txBody>
      </p:sp>
    </p:spTree>
    <p:extLst>
      <p:ext uri="{BB962C8B-B14F-4D97-AF65-F5344CB8AC3E}">
        <p14:creationId xmlns:p14="http://schemas.microsoft.com/office/powerpoint/2010/main" val="1661564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aarlemmerme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C2F85"/>
      </a:accent1>
      <a:accent2>
        <a:srgbClr val="23ABB7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0027653-a7f0-420d-84e7-7cb61071a404">
      <UserInfo>
        <DisplayName>SharingLinks.61374c3f-982f-4dd8-8904-15f0ce535693.OrganizationEdit.8101e60f-3577-4f52-ac75-c3bde729dde1</DisplayName>
        <AccountId>176</AccountId>
        <AccountType/>
      </UserInfo>
      <UserInfo>
        <DisplayName>SharingLinks.031cd20c-a7b8-4776-b56e-5fe218e8e9b4.OrganizationEdit.f1329431-1cd7-44c3-913a-d889cd76d509</DisplayName>
        <AccountId>226</AccountId>
        <AccountType/>
      </UserInfo>
      <UserInfo>
        <DisplayName>SharingLinks.285c31bf-697f-4887-ab23-de3b5c1dc2e6.OrganizationEdit.1af95a49-e84a-4df2-b0f4-b83906591c42</DisplayName>
        <AccountId>89</AccountId>
        <AccountType/>
      </UserInfo>
      <UserInfo>
        <DisplayName>SharingLinks.e12c2a21-96a4-494c-924b-d9ec483e4b77.OrganizationEdit.56d57300-9a7c-4f69-ad75-779e01ed4229</DisplayName>
        <AccountId>669</AccountId>
        <AccountType/>
      </UserInfo>
      <UserInfo>
        <DisplayName>Bakker, Vincent</DisplayName>
        <AccountId>13</AccountId>
        <AccountType/>
      </UserInfo>
      <UserInfo>
        <DisplayName>Terheggen, Anne-Marie</DisplayName>
        <AccountId>330</AccountId>
        <AccountType/>
      </UserInfo>
      <UserInfo>
        <DisplayName>Aarts, Tim</DisplayName>
        <AccountId>233</AccountId>
        <AccountType/>
      </UserInfo>
      <UserInfo>
        <DisplayName>Beek, Gerdien van de</DisplayName>
        <AccountId>668</AccountId>
        <AccountType/>
      </UserInfo>
      <UserInfo>
        <DisplayName>Pierik, Jelle</DisplayName>
        <AccountId>701</AccountId>
        <AccountType/>
      </UserInfo>
      <UserInfo>
        <DisplayName>Munk, Aniek</DisplayName>
        <AccountId>340</AccountId>
        <AccountType/>
      </UserInfo>
      <UserInfo>
        <DisplayName>Waard, Peter de</DisplayName>
        <AccountId>231</AccountId>
        <AccountType/>
      </UserInfo>
      <UserInfo>
        <DisplayName>Storm, Rik</DisplayName>
        <AccountId>725</AccountId>
        <AccountType/>
      </UserInfo>
      <UserInfo>
        <DisplayName>Pol, Lia van der</DisplayName>
        <AccountId>532</AccountId>
        <AccountType/>
      </UserInfo>
      <UserInfo>
        <DisplayName>Bontekoe, Jos</DisplayName>
        <AccountId>232</AccountId>
        <AccountType/>
      </UserInfo>
      <UserInfo>
        <DisplayName>Heuberger, Paul</DisplayName>
        <AccountId>726</AccountId>
        <AccountType/>
      </UserInfo>
    </SharedWithUsers>
    <Verseon xmlns="908d84d2-d356-41b9-86a2-14115b64a83a" xsi:nil="true"/>
    <Thema xmlns="908d84d2-d356-41b9-86a2-14115b64a83a"/>
    <Documenttype xmlns="908d84d2-d356-41b9-86a2-14115b64a83a">Werkdocument</Documenttyp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3B4ACABBADF344B7F455B9E03A5F9F" ma:contentTypeVersion="19" ma:contentTypeDescription="Een nieuw document maken." ma:contentTypeScope="" ma:versionID="50e8ddcf65303e810066ed0859782786">
  <xsd:schema xmlns:xsd="http://www.w3.org/2001/XMLSchema" xmlns:xs="http://www.w3.org/2001/XMLSchema" xmlns:p="http://schemas.microsoft.com/office/2006/metadata/properties" xmlns:ns2="908d84d2-d356-41b9-86a2-14115b64a83a" xmlns:ns3="40027653-a7f0-420d-84e7-7cb61071a404" targetNamespace="http://schemas.microsoft.com/office/2006/metadata/properties" ma:root="true" ma:fieldsID="00b469b39c859a94ae4e46ed9cdb373c" ns2:_="" ns3:_="">
    <xsd:import namespace="908d84d2-d356-41b9-86a2-14115b64a83a"/>
    <xsd:import namespace="40027653-a7f0-420d-84e7-7cb61071a4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Thema" minOccurs="0"/>
                <xsd:element ref="ns2:Documenttype" minOccurs="0"/>
                <xsd:element ref="ns3:SharedWithUsers" minOccurs="0"/>
                <xsd:element ref="ns3:SharedWithDetails" minOccurs="0"/>
                <xsd:element ref="ns2:Verse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8d84d2-d356-41b9-86a2-14115b64a8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Thema" ma:index="16" nillable="true" ma:displayName="Thema" ma:description="De thema(s) die bij dit document hoort" ma:format="Dropdown" ma:internalName="Thema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Gebruik"/>
                    <xsd:enumeration value="Opwek"/>
                    <xsd:enumeration value="Energie-infrastructuur"/>
                    <xsd:enumeration value="Betrokkenheid"/>
                    <xsd:enumeration value="Monitoring"/>
                    <xsd:enumeration value="Programmaorganisatie"/>
                    <xsd:enumeration value="Overig"/>
                  </xsd:restriction>
                </xsd:simpleType>
              </xsd:element>
            </xsd:sequence>
          </xsd:extension>
        </xsd:complexContent>
      </xsd:complexType>
    </xsd:element>
    <xsd:element name="Documenttype" ma:index="17" nillable="true" ma:displayName="Document type" ma:default="Werkdocument" ma:description="Het document type" ma:format="Dropdown" ma:internalName="Documenttype">
      <xsd:simpleType>
        <xsd:restriction base="dms:Choice">
          <xsd:enumeration value="Werkdocument"/>
          <xsd:enumeration value="Bestuurlijk stuk"/>
          <xsd:enumeration value="Vastgesteld stuk"/>
          <xsd:enumeration value="Rapport/onderzoek/artikel"/>
          <xsd:enumeration value="Externe communicatie"/>
          <xsd:enumeration value="Interne communicatie"/>
          <xsd:enumeration value="Databestand"/>
          <xsd:enumeration value="Template"/>
          <xsd:enumeration value="Slim volgen"/>
          <xsd:enumeration value="Overig"/>
        </xsd:restriction>
      </xsd:simpleType>
    </xsd:element>
    <xsd:element name="Verseon" ma:index="20" nillable="true" ma:displayName="Verseon" ma:description="Verseon Zaanummer" ma:format="Dropdown" ma:internalName="Verseon">
      <xsd:simpleType>
        <xsd:restriction base="dms:Text">
          <xsd:maxLength value="10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027653-a7f0-420d-84e7-7cb61071a40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3A5ED0-B5D7-497B-BC1E-EDA4779AAF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8389EE-195B-4292-A96F-6B7E025A4BB9}">
  <ds:schemaRefs>
    <ds:schemaRef ds:uri="http://purl.org/dc/dcmitype/"/>
    <ds:schemaRef ds:uri="http://schemas.microsoft.com/office/infopath/2007/PartnerControls"/>
    <ds:schemaRef ds:uri="908d84d2-d356-41b9-86a2-14115b64a83a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027653-a7f0-420d-84e7-7cb61071a40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467C911-9D81-442C-9F87-C746C48F4EA2}">
  <ds:schemaRefs>
    <ds:schemaRef ds:uri="40027653-a7f0-420d-84e7-7cb61071a404"/>
    <ds:schemaRef ds:uri="908d84d2-d356-41b9-86a2-14115b64a8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</TotalTime>
  <Words>475</Words>
  <Application>Microsoft Office PowerPoint</Application>
  <PresentationFormat>Aangepast</PresentationFormat>
  <Paragraphs>155</Paragraphs>
  <Slides>18</Slides>
  <Notes>18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19" baseType="lpstr">
      <vt:lpstr>Office Theme</vt:lpstr>
      <vt:lpstr>Agenda</vt:lpstr>
      <vt:lpstr>Windzoekgebied Haarlemmermeer</vt:lpstr>
      <vt:lpstr> Energietransitie  Landelijke opdracht ligt vast  Kaders bepalen we zelf  </vt:lpstr>
      <vt:lpstr>Nieuwe Energie is nodig</vt:lpstr>
      <vt:lpstr> Waarom een</vt:lpstr>
      <vt:lpstr>Windzoekgebied Haarlemmermeer Zuid</vt:lpstr>
      <vt:lpstr>Hoe zoeken we samen verder? </vt:lpstr>
      <vt:lpstr>  Participatieproces  Gemeente regie  Samen weten we meer dan ieder voor zich </vt:lpstr>
      <vt:lpstr>Waar willen we naar toe?</vt:lpstr>
      <vt:lpstr>PowerPoint-presentatie</vt:lpstr>
      <vt:lpstr>Hoe gaan we het samen doen? </vt:lpstr>
      <vt:lpstr>Met wie? </vt:lpstr>
      <vt:lpstr>Raadpleging</vt:lpstr>
      <vt:lpstr>Komende stappen</vt:lpstr>
      <vt:lpstr>Samenvattend</vt:lpstr>
      <vt:lpstr>Reactie/vragen</vt:lpstr>
      <vt:lpstr>Beleidskader lokaal eigenaarschap</vt:lpstr>
      <vt:lpstr>RES-proces Holland Rijnland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Ria</cp:lastModifiedBy>
  <cp:revision>5</cp:revision>
  <dcterms:created xsi:type="dcterms:W3CDTF">2018-12-20T17:17:07Z</dcterms:created>
  <dcterms:modified xsi:type="dcterms:W3CDTF">2020-10-07T08:35:00Z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0x010100083B4ACABBADF344B7F455B9E03A5F9F</vt:lpwstr>
  </property>
  <property fmtid="{D5CDD505-2E9C-101B-9397-08002B2CF9AE}" pid="3" name="AuthorIds_UIVersion_1536">
    <vt:lpwstr>153,79</vt:lpwstr>
  </property>
</Properties>
</file>