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9" r:id="rId22"/>
    <p:sldId id="280" r:id="rId23"/>
    <p:sldId id="275" r:id="rId24"/>
    <p:sldId id="277" r:id="rId25"/>
    <p:sldId id="27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299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25" r:id="rId86"/>
    <p:sldId id="341" r:id="rId87"/>
    <p:sldId id="342" r:id="rId88"/>
    <p:sldId id="343" r:id="rId89"/>
    <p:sldId id="344" r:id="rId90"/>
    <p:sldId id="345" r:id="rId91"/>
    <p:sldId id="347" r:id="rId92"/>
    <p:sldId id="346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1" r:id="rId106"/>
    <p:sldId id="362" r:id="rId107"/>
    <p:sldId id="360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23" r:id="rId155"/>
    <p:sldId id="410" r:id="rId156"/>
    <p:sldId id="411" r:id="rId157"/>
    <p:sldId id="421" r:id="rId158"/>
    <p:sldId id="413" r:id="rId159"/>
    <p:sldId id="414" r:id="rId160"/>
    <p:sldId id="415" r:id="rId161"/>
    <p:sldId id="416" r:id="rId162"/>
    <p:sldId id="417" r:id="rId163"/>
    <p:sldId id="419" r:id="rId164"/>
    <p:sldId id="418" r:id="rId165"/>
    <p:sldId id="422" r:id="rId166"/>
  </p:sldIdLst>
  <p:sldSz cx="9144000" cy="6858000" type="screen4x3"/>
  <p:notesSz cx="6858000" cy="9144000"/>
  <p:photoAlbum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-16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9D513-94BD-4C7B-80DF-F7411D90B7D9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7A621-D643-4352-A1FA-788BD1514D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045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A621-D643-4352-A1FA-788BD1514D3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569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A621-D643-4352-A1FA-788BD1514D3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9321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A9EB-3AAE-47B3-94E7-3E07EF096C6D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D7B4E-A400-46D4-BFD2-A7F9E27AE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92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A9EB-3AAE-47B3-94E7-3E07EF096C6D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D7B4E-A400-46D4-BFD2-A7F9E27AE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10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A9EB-3AAE-47B3-94E7-3E07EF096C6D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D7B4E-A400-46D4-BFD2-A7F9E27AE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67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A9EB-3AAE-47B3-94E7-3E07EF096C6D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D7B4E-A400-46D4-BFD2-A7F9E27AE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658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A9EB-3AAE-47B3-94E7-3E07EF096C6D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D7B4E-A400-46D4-BFD2-A7F9E27AE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315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A9EB-3AAE-47B3-94E7-3E07EF096C6D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D7B4E-A400-46D4-BFD2-A7F9E27AE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835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A9EB-3AAE-47B3-94E7-3E07EF096C6D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D7B4E-A400-46D4-BFD2-A7F9E27AE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851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A9EB-3AAE-47B3-94E7-3E07EF096C6D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D7B4E-A400-46D4-BFD2-A7F9E27AE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87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A9EB-3AAE-47B3-94E7-3E07EF096C6D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D7B4E-A400-46D4-BFD2-A7F9E27AE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147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A9EB-3AAE-47B3-94E7-3E07EF096C6D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D7B4E-A400-46D4-BFD2-A7F9E27AE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8715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A9EB-3AAE-47B3-94E7-3E07EF096C6D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D7B4E-A400-46D4-BFD2-A7F9E27AE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7718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6A9EB-3AAE-47B3-94E7-3E07EF096C6D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D7B4E-A400-46D4-BFD2-A7F9E27AE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68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41862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3789040"/>
            <a:ext cx="7772400" cy="1470025"/>
          </a:xfrm>
        </p:spPr>
        <p:txBody>
          <a:bodyPr/>
          <a:lstStyle/>
          <a:p>
            <a:r>
              <a:rPr lang="nl-NL" dirty="0" smtClean="0"/>
              <a:t>Renovatie Dorpshuis Abbenes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4941168"/>
            <a:ext cx="6400800" cy="1752600"/>
          </a:xfrm>
        </p:spPr>
        <p:txBody>
          <a:bodyPr/>
          <a:lstStyle/>
          <a:p>
            <a:r>
              <a:rPr lang="nl-NL" dirty="0" smtClean="0"/>
              <a:t>Het Praatpunt </a:t>
            </a:r>
          </a:p>
          <a:p>
            <a:r>
              <a:rPr lang="nl-NL" dirty="0"/>
              <a:t>o</a:t>
            </a:r>
            <a:r>
              <a:rPr lang="nl-NL" dirty="0" smtClean="0"/>
              <a:t>p weg naar de toekomst!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668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2"/>
    </mc:Choice>
    <mc:Fallback>
      <p:transition spd="slow" advTm="490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2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3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6"/>
    </mc:Choice>
    <mc:Fallback>
      <p:transition spd="slow" advTm="4996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60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5"/>
    </mc:Choice>
    <mc:Fallback>
      <p:transition spd="slow" advTm="4925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20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6"/>
    </mc:Choice>
    <mc:Fallback>
      <p:transition spd="slow" advTm="4446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"/>
            <a:ext cx="9144000" cy="611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06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9"/>
    </mc:Choice>
    <mc:Fallback>
      <p:transition spd="slow" advTm="5479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26a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53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1"/>
    </mc:Choice>
    <mc:Fallback>
      <p:transition spd="slow" advTm="5051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2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90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2"/>
    </mc:Choice>
    <mc:Fallback>
      <p:transition spd="slow" advTm="4962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3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71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1"/>
    </mc:Choice>
    <mc:Fallback>
      <p:transition spd="slow" advTm="5281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5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2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0"/>
    </mc:Choice>
    <mc:Fallback>
      <p:transition spd="slow" advTm="46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3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1932783" y="1052736"/>
            <a:ext cx="5278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smtClean="0"/>
              <a:t>De eerste spotjes zijn aangebracht</a:t>
            </a:r>
            <a:endParaRPr lang="nl-NL" sz="2800" b="1" i="1" dirty="0"/>
          </a:p>
        </p:txBody>
      </p:sp>
    </p:spTree>
    <p:extLst>
      <p:ext uri="{BB962C8B-B14F-4D97-AF65-F5344CB8AC3E}">
        <p14:creationId xmlns:p14="http://schemas.microsoft.com/office/powerpoint/2010/main" val="4382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2"/>
    </mc:Choice>
    <mc:Fallback>
      <p:transition spd="slow" advTm="5202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5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3059832" y="5877272"/>
            <a:ext cx="5704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smtClean="0"/>
              <a:t>En daar is hij dan: de nieuwe keuken!</a:t>
            </a:r>
            <a:endParaRPr lang="nl-NL" sz="2800" b="1" i="1" dirty="0"/>
          </a:p>
        </p:txBody>
      </p:sp>
    </p:spTree>
    <p:extLst>
      <p:ext uri="{BB962C8B-B14F-4D97-AF65-F5344CB8AC3E}">
        <p14:creationId xmlns:p14="http://schemas.microsoft.com/office/powerpoint/2010/main" val="350623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2"/>
    </mc:Choice>
    <mc:Fallback>
      <p:transition spd="slow" advTm="4782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5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2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9"/>
    </mc:Choice>
    <mc:Fallback>
      <p:transition spd="slow" advTm="488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2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38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4"/>
    </mc:Choice>
    <mc:Fallback>
      <p:transition spd="slow" advTm="5014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5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20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0"/>
    </mc:Choice>
    <mc:Fallback>
      <p:transition spd="slow" advTm="522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5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4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9"/>
    </mc:Choice>
    <mc:Fallback>
      <p:transition spd="slow" advTm="4989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5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7726" y="1151335"/>
            <a:ext cx="6858000" cy="45553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621647" y="1772816"/>
            <a:ext cx="35381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smtClean="0"/>
              <a:t>De nieuwe afwasmachine,</a:t>
            </a:r>
          </a:p>
          <a:p>
            <a:pPr algn="ctr"/>
            <a:r>
              <a:rPr lang="nl-NL" sz="2400" b="1" dirty="0"/>
              <a:t>d</a:t>
            </a:r>
            <a:r>
              <a:rPr lang="nl-NL" sz="2400" b="1" dirty="0" smtClean="0"/>
              <a:t>ie het werk in de keuken</a:t>
            </a:r>
          </a:p>
          <a:p>
            <a:pPr algn="ctr"/>
            <a:r>
              <a:rPr lang="nl-NL" sz="2400" b="1" dirty="0"/>
              <a:t>e</a:t>
            </a:r>
            <a:r>
              <a:rPr lang="nl-NL" sz="2400" b="1" dirty="0" smtClean="0"/>
              <a:t>en stuk zal verbeteren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53552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5"/>
    </mc:Choice>
    <mc:Fallback>
      <p:transition spd="slow" advTm="4845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5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72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6"/>
    </mc:Choice>
    <mc:Fallback>
      <p:transition spd="slow" advTm="5276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5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98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9"/>
    </mc:Choice>
    <mc:Fallback>
      <p:transition spd="slow" advTm="4689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5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65352" y="1166488"/>
            <a:ext cx="6948264" cy="46152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248355" y="620688"/>
            <a:ext cx="2603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smtClean="0"/>
              <a:t>Dat worden vast </a:t>
            </a:r>
          </a:p>
          <a:p>
            <a:pPr algn="ctr"/>
            <a:r>
              <a:rPr lang="nl-NL" sz="2400" b="1" dirty="0"/>
              <a:t>l</a:t>
            </a:r>
            <a:r>
              <a:rPr lang="nl-NL" sz="2400" b="1" dirty="0" smtClean="0"/>
              <a:t>ekkere patatjes…..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76778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4"/>
    </mc:Choice>
    <mc:Fallback>
      <p:transition spd="slow" advTm="5704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5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88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3"/>
    </mc:Choice>
    <mc:Fallback>
      <p:transition spd="slow" advTm="5363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5 (19a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35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3"/>
    </mc:Choice>
    <mc:Fallback>
      <p:transition spd="slow" advTm="4903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5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57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1"/>
    </mc:Choice>
    <mc:Fallback>
      <p:transition spd="slow" advTm="5531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6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" y="0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395786" y="6243215"/>
            <a:ext cx="8388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i="1" dirty="0" smtClean="0"/>
              <a:t>Er moet nog een stukje vloer gelegd voordat de keuken kan worden geplaatst</a:t>
            </a:r>
            <a:endParaRPr lang="nl-NL" sz="2000" b="1" i="1" dirty="0"/>
          </a:p>
        </p:txBody>
      </p:sp>
    </p:spTree>
    <p:extLst>
      <p:ext uri="{BB962C8B-B14F-4D97-AF65-F5344CB8AC3E}">
        <p14:creationId xmlns:p14="http://schemas.microsoft.com/office/powerpoint/2010/main" val="291739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1"/>
    </mc:Choice>
    <mc:Fallback>
      <p:transition spd="slow" advTm="525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2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22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6"/>
    </mc:Choice>
    <mc:Fallback>
      <p:transition spd="slow" advTm="5016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6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21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8"/>
    </mc:Choice>
    <mc:Fallback>
      <p:transition spd="slow" advTm="4808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6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75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2"/>
    </mc:Choice>
    <mc:Fallback>
      <p:transition spd="slow" advTm="3662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6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16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7"/>
    </mc:Choice>
    <mc:Fallback>
      <p:transition spd="slow" advTm="5147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7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66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0"/>
    </mc:Choice>
    <mc:Fallback>
      <p:transition spd="slow" advTm="419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7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7930" y="1155931"/>
            <a:ext cx="6885384" cy="4573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8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4"/>
    </mc:Choice>
    <mc:Fallback>
      <p:transition spd="slow" advTm="4064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7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34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2"/>
    </mc:Choice>
    <mc:Fallback>
      <p:transition spd="slow" advTm="4932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7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225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2193945" y="188640"/>
            <a:ext cx="4756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/>
              <a:t>De verlichting wordt verder aangelegd……..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75589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8"/>
    </mc:Choice>
    <mc:Fallback>
      <p:transition spd="slow" advTm="4838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119_1719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07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8"/>
    </mc:Choice>
    <mc:Fallback>
      <p:transition spd="slow" advTm="4968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119_172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76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3"/>
    </mc:Choice>
    <mc:Fallback>
      <p:transition spd="slow" advTm="4983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120_1815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2214844" y="2420888"/>
            <a:ext cx="4440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smtClean="0"/>
              <a:t>Nieuwe radiatoren:</a:t>
            </a:r>
          </a:p>
          <a:p>
            <a:pPr algn="ctr"/>
            <a:r>
              <a:rPr lang="nl-NL" sz="2400" b="1" dirty="0"/>
              <a:t>e</a:t>
            </a:r>
            <a:r>
              <a:rPr lang="nl-NL" sz="2400" b="1" dirty="0" smtClean="0"/>
              <a:t>nergiezuiniger én meer warmte!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47834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1"/>
    </mc:Choice>
    <mc:Fallback>
      <p:transition spd="slow" advTm="496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2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2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9"/>
    </mc:Choice>
    <mc:Fallback>
      <p:transition spd="slow" advTm="4699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230_1516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1331640" y="6229098"/>
            <a:ext cx="6804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Nog geen bar, maar wel al een kleurtje op de muur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20180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8"/>
    </mc:Choice>
    <mc:Fallback>
      <p:transition spd="slow" advTm="4808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230_1517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6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9"/>
    </mc:Choice>
    <mc:Fallback>
      <p:transition spd="slow" advTm="5259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231_090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61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5"/>
    </mc:Choice>
    <mc:Fallback>
      <p:transition spd="slow" advTm="4925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231_090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1691680" y="5517232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/>
              <a:t>De nieuwe keuken heeft een plint, </a:t>
            </a:r>
          </a:p>
          <a:p>
            <a:pPr algn="ctr"/>
            <a:r>
              <a:rPr lang="nl-NL" sz="2400" b="1" dirty="0" smtClean="0"/>
              <a:t>waardoor je niet meer onder de kastjes kijkt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16511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1"/>
    </mc:Choice>
    <mc:Fallback>
      <p:transition spd="slow" advTm="4651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231_090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43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9"/>
    </mc:Choice>
    <mc:Fallback>
      <p:transition spd="slow" advTm="5369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7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64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7"/>
    </mc:Choice>
    <mc:Fallback>
      <p:transition spd="slow" advTm="5027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7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56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8"/>
    </mc:Choice>
    <mc:Fallback>
      <p:transition spd="slow" advTm="5238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7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2434" y="1157466"/>
            <a:ext cx="6858000" cy="4555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04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0"/>
    </mc:Choice>
    <mc:Fallback>
      <p:transition spd="slow" advTm="472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7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796136" y="5229200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smtClean="0"/>
              <a:t>De bar !!!</a:t>
            </a:r>
            <a:endParaRPr lang="nl-NL" sz="2800" b="1" i="1" dirty="0"/>
          </a:p>
        </p:txBody>
      </p:sp>
    </p:spTree>
    <p:extLst>
      <p:ext uri="{BB962C8B-B14F-4D97-AF65-F5344CB8AC3E}">
        <p14:creationId xmlns:p14="http://schemas.microsoft.com/office/powerpoint/2010/main" val="54806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7"/>
    </mc:Choice>
    <mc:Fallback>
      <p:transition spd="slow" advTm="4017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7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72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5"/>
    </mc:Choice>
    <mc:Fallback>
      <p:transition spd="slow" advTm="507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2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6969" y="1151331"/>
            <a:ext cx="6858003" cy="4555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8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6"/>
    </mc:Choice>
    <mc:Fallback>
      <p:transition spd="slow" advTm="5306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7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84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3"/>
    </mc:Choice>
    <mc:Fallback>
      <p:transition spd="slow" advTm="4933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7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24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4"/>
    </mc:Choice>
    <mc:Fallback>
      <p:transition spd="slow" advTm="4654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7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39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7"/>
    </mc:Choice>
    <mc:Fallback>
      <p:transition spd="slow" advTm="5517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7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5252" y="1154470"/>
            <a:ext cx="6858000" cy="4555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95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3"/>
    </mc:Choice>
    <mc:Fallback>
      <p:transition spd="slow" advTm="3703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8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53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3"/>
    </mc:Choice>
    <mc:Fallback>
      <p:transition spd="slow" advTm="5053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8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52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6"/>
    </mc:Choice>
    <mc:Fallback>
      <p:transition spd="slow" advTm="5146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8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57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2"/>
    </mc:Choice>
    <mc:Fallback>
      <p:transition spd="slow" advTm="4732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8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2339752" y="6246352"/>
            <a:ext cx="4597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Ook de wanden worden afgewerkt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30082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1"/>
    </mc:Choice>
    <mc:Fallback>
      <p:transition spd="slow" advTm="4981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8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35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1"/>
    </mc:Choice>
    <mc:Fallback>
      <p:transition spd="slow" advTm="5071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8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52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8"/>
    </mc:Choice>
    <mc:Fallback>
      <p:transition spd="slow" advTm="489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2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18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6"/>
    </mc:Choice>
    <mc:Fallback>
      <p:transition spd="slow" advTm="5056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8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5218" y="1151333"/>
            <a:ext cx="6858000" cy="4555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8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8"/>
    </mc:Choice>
    <mc:Fallback>
      <p:transition spd="slow" advTm="4988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8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16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1"/>
    </mc:Choice>
    <mc:Fallback>
      <p:transition spd="slow" advTm="5221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8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33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9"/>
    </mc:Choice>
    <mc:Fallback>
      <p:transition spd="slow" advTm="4769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128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50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4"/>
    </mc:Choice>
    <mc:Fallback>
      <p:transition spd="slow" advTm="4614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2"/>
            <a:ext cx="9144000" cy="552125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620266" y="4869160"/>
            <a:ext cx="61847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b="1" i="1" dirty="0" smtClean="0"/>
              <a:t>De meeste werkzaamheden zijn gedaan,</a:t>
            </a:r>
          </a:p>
          <a:p>
            <a:pPr algn="ctr"/>
            <a:r>
              <a:rPr lang="nl-NL" sz="2800" b="1" i="1" dirty="0"/>
              <a:t>w</a:t>
            </a:r>
            <a:r>
              <a:rPr lang="nl-NL" sz="2800" b="1" i="1" dirty="0" smtClean="0"/>
              <a:t>at is het mooi geworden!</a:t>
            </a:r>
            <a:endParaRPr lang="nl-NL" sz="2800" b="1" i="1" dirty="0"/>
          </a:p>
        </p:txBody>
      </p:sp>
    </p:spTree>
    <p:extLst>
      <p:ext uri="{BB962C8B-B14F-4D97-AF65-F5344CB8AC3E}">
        <p14:creationId xmlns:p14="http://schemas.microsoft.com/office/powerpoint/2010/main" val="405668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1"/>
    </mc:Choice>
    <mc:Fallback>
      <p:transition spd="slow" advTm="5361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203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5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16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3"/>
    </mc:Choice>
    <mc:Fallback>
      <p:transition spd="slow" advTm="5333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203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9144000" cy="606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8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2"/>
    </mc:Choice>
    <mc:Fallback>
      <p:transition spd="slow" advTm="5332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203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425"/>
            <a:ext cx="9144000" cy="6151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53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7"/>
    </mc:Choice>
    <mc:Fallback>
      <p:transition spd="slow" advTm="6037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203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8"/>
            <a:ext cx="9144000" cy="614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11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3"/>
    </mc:Choice>
    <mc:Fallback>
      <p:transition spd="slow" advTm="5823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203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0991" y="617950"/>
            <a:ext cx="7498996" cy="4981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8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6"/>
    </mc:Choice>
    <mc:Fallback>
      <p:transition spd="slow" advTm="511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2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51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8"/>
    </mc:Choice>
    <mc:Fallback>
      <p:transition spd="slow" advTm="4898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203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7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3"/>
    </mc:Choice>
    <mc:Fallback>
      <p:transition spd="slow" advTm="5843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203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79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8"/>
    </mc:Choice>
    <mc:Fallback>
      <p:transition spd="slow" advTm="5848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203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93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2"/>
    </mc:Choice>
    <mc:Fallback>
      <p:transition spd="slow" advTm="5832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203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98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5"/>
    </mc:Choice>
    <mc:Fallback>
      <p:transition spd="slow" advTm="5945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203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38"/>
            <a:ext cx="9144000" cy="602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97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7"/>
    </mc:Choice>
    <mc:Fallback>
      <p:transition spd="slow" advTm="6167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ermelding fondsen en bedrijven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75" y="0"/>
            <a:ext cx="3802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58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8"/>
    </mc:Choice>
    <mc:Fallback>
      <p:transition spd="slow" advTm="2123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2 (5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6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9"/>
    </mc:Choice>
    <mc:Fallback>
      <p:transition spd="slow" advTm="494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2 (5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1168" y="1146576"/>
            <a:ext cx="6829656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57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9"/>
    </mc:Choice>
    <mc:Fallback>
      <p:transition spd="slow" advTm="498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3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15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2"/>
    </mc:Choice>
    <mc:Fallback>
      <p:transition spd="slow" advTm="514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921 School aanbesteding 1 (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4870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121970" y="824574"/>
            <a:ext cx="417697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i="1" dirty="0" smtClean="0"/>
              <a:t>Het gebouw van </a:t>
            </a:r>
            <a:endParaRPr lang="nl-NL" sz="2800" i="1" dirty="0" smtClean="0"/>
          </a:p>
          <a:p>
            <a:pPr algn="ctr"/>
            <a:r>
              <a:rPr lang="nl-NL" sz="2800" i="1" dirty="0" smtClean="0"/>
              <a:t>Het </a:t>
            </a:r>
            <a:r>
              <a:rPr lang="nl-NL" sz="2800" i="1" dirty="0" smtClean="0"/>
              <a:t>Praatpunt </a:t>
            </a:r>
          </a:p>
          <a:p>
            <a:pPr algn="ctr"/>
            <a:r>
              <a:rPr lang="nl-NL" sz="2800" i="1" dirty="0" smtClean="0"/>
              <a:t>bestaat 100 jaar!</a:t>
            </a:r>
            <a:r>
              <a:rPr lang="nl-NL" sz="2800" dirty="0" smtClean="0"/>
              <a:t> </a:t>
            </a:r>
          </a:p>
          <a:p>
            <a:pPr algn="ctr"/>
            <a:endParaRPr lang="nl-NL" sz="1600" dirty="0"/>
          </a:p>
          <a:p>
            <a:pPr algn="ctr"/>
            <a:r>
              <a:rPr lang="nl-NL" sz="2000" dirty="0" smtClean="0"/>
              <a:t>Naast een school voor Openbaar </a:t>
            </a:r>
          </a:p>
          <a:p>
            <a:pPr algn="ctr"/>
            <a:r>
              <a:rPr lang="nl-NL" sz="2000" dirty="0" smtClean="0"/>
              <a:t>Onderwijs (school nummer 6 van </a:t>
            </a:r>
          </a:p>
          <a:p>
            <a:pPr algn="ctr"/>
            <a:r>
              <a:rPr lang="nl-NL" sz="2000" dirty="0" smtClean="0"/>
              <a:t>Haarlemmermeer) was er in </a:t>
            </a:r>
          </a:p>
          <a:p>
            <a:pPr algn="ctr"/>
            <a:r>
              <a:rPr lang="nl-NL" sz="2000" dirty="0" smtClean="0"/>
              <a:t>Abbenes ook behoefte aan een </a:t>
            </a:r>
          </a:p>
          <a:p>
            <a:pPr algn="ctr"/>
            <a:r>
              <a:rPr lang="nl-NL" sz="2000" dirty="0" smtClean="0"/>
              <a:t>School voor Christelijk Onderwijs.</a:t>
            </a:r>
          </a:p>
          <a:p>
            <a:pPr algn="ctr"/>
            <a:endParaRPr lang="nl-NL" sz="2000" dirty="0" smtClean="0"/>
          </a:p>
          <a:p>
            <a:pPr algn="ctr"/>
            <a:r>
              <a:rPr lang="nl-NL" sz="2000" dirty="0" smtClean="0"/>
              <a:t>In 1921 vond de aanbesteding plaats…</a:t>
            </a:r>
          </a:p>
          <a:p>
            <a:pPr algn="ctr"/>
            <a:r>
              <a:rPr lang="nl-NL" sz="2000" dirty="0" smtClean="0"/>
              <a:t>P. Bakker uit Nieuw Vennep kreeg </a:t>
            </a:r>
          </a:p>
          <a:p>
            <a:pPr algn="ctr"/>
            <a:r>
              <a:rPr lang="nl-NL" sz="2000" dirty="0" smtClean="0"/>
              <a:t>de opdracht</a:t>
            </a:r>
            <a:r>
              <a:rPr lang="nl-NL" sz="2000" dirty="0" smtClean="0"/>
              <a:t>,</a:t>
            </a:r>
          </a:p>
          <a:p>
            <a:pPr algn="ctr"/>
            <a:r>
              <a:rPr lang="nl-NL" sz="2000" dirty="0"/>
              <a:t>i</a:t>
            </a:r>
            <a:r>
              <a:rPr lang="nl-NL" sz="2000" dirty="0" smtClean="0"/>
              <a:t>n 1922 begon de bouw.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25069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0"/>
    </mc:Choice>
    <mc:Fallback>
      <p:transition spd="slow" advTm="618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3 (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1115616" y="5661248"/>
            <a:ext cx="49442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b="1" dirty="0" smtClean="0"/>
              <a:t>En dan kan het voorbereidende </a:t>
            </a:r>
          </a:p>
          <a:p>
            <a:pPr algn="ctr"/>
            <a:r>
              <a:rPr lang="nl-NL" sz="2800" b="1" dirty="0" smtClean="0"/>
              <a:t>sloopwerk gaan beginnen!!!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416555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4"/>
    </mc:Choice>
    <mc:Fallback>
      <p:transition spd="slow" advTm="480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3_1215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37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0"/>
    </mc:Choice>
    <mc:Fallback>
      <p:transition spd="slow" advTm="399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3_1249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0409" y="1500187"/>
            <a:ext cx="6858002" cy="3857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10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5"/>
    </mc:Choice>
    <mc:Fallback>
      <p:transition spd="slow" advTm="501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3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81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8"/>
    </mc:Choice>
    <mc:Fallback>
      <p:transition spd="slow" advTm="504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3 (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87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6"/>
    </mc:Choice>
    <mc:Fallback>
      <p:transition spd="slow" advTm="419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3_1215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85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0"/>
    </mc:Choice>
    <mc:Fallback>
      <p:transition spd="slow" advTm="476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3_1249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44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9"/>
    </mc:Choice>
    <mc:Fallback>
      <p:transition spd="slow" advTm="5469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3_1316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56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2"/>
    </mc:Choice>
    <mc:Fallback>
      <p:transition spd="slow" advTm="547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4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-56572" y="1082600"/>
            <a:ext cx="40980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b="1" i="1" dirty="0" smtClean="0"/>
              <a:t>De renovatie is begonnen!</a:t>
            </a:r>
          </a:p>
          <a:p>
            <a:pPr algn="ctr"/>
            <a:endParaRPr lang="nl-NL" sz="2800" dirty="0"/>
          </a:p>
          <a:p>
            <a:pPr algn="ctr"/>
            <a:r>
              <a:rPr lang="nl-NL" sz="2800" dirty="0" smtClean="0"/>
              <a:t>Als eerste is het plafond </a:t>
            </a:r>
          </a:p>
          <a:p>
            <a:pPr algn="ctr"/>
            <a:r>
              <a:rPr lang="nl-NL" sz="2800" dirty="0" smtClean="0"/>
              <a:t>over de gehele beneden </a:t>
            </a:r>
          </a:p>
          <a:p>
            <a:pPr algn="ctr"/>
            <a:r>
              <a:rPr lang="nl-NL" sz="2800" dirty="0"/>
              <a:t>v</a:t>
            </a:r>
            <a:r>
              <a:rPr lang="nl-NL" sz="2800" dirty="0" smtClean="0"/>
              <a:t>erdieping aan de beurt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56534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2"/>
    </mc:Choice>
    <mc:Fallback>
      <p:transition spd="slow" advTm="6002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4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76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7"/>
    </mc:Choice>
    <mc:Fallback>
      <p:transition spd="slow" advTm="495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921 School toestemming bouw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75" y="0"/>
            <a:ext cx="4614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22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1"/>
    </mc:Choice>
    <mc:Fallback>
      <p:transition spd="slow" advTm="582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4 (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14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7"/>
    </mc:Choice>
    <mc:Fallback>
      <p:transition spd="slow" advTm="497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4 (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55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3"/>
    </mc:Choice>
    <mc:Fallback>
      <p:transition spd="slow" advTm="6043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87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4"/>
    </mc:Choice>
    <mc:Fallback>
      <p:transition spd="slow" advTm="491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4_13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9604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38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8"/>
    </mc:Choice>
    <mc:Fallback>
      <p:transition spd="slow" advTm="475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4_1302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38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5"/>
    </mc:Choice>
    <mc:Fallback>
      <p:transition spd="slow" advTm="6055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4_1302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69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5"/>
    </mc:Choice>
    <mc:Fallback>
      <p:transition spd="slow" advTm="4655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4_130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12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9"/>
    </mc:Choice>
    <mc:Fallback>
      <p:transition spd="slow" advTm="601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4_1303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7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8"/>
    </mc:Choice>
    <mc:Fallback>
      <p:transition spd="slow" advTm="5108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7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21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6"/>
    </mc:Choice>
    <mc:Fallback>
      <p:transition spd="slow" advTm="4166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7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3078" y="1156673"/>
            <a:ext cx="6889808" cy="45764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22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0"/>
    </mc:Choice>
    <mc:Fallback>
      <p:transition spd="slow" advTm="378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922 School met den Bijbel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" y="0"/>
            <a:ext cx="9144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1771307" y="6244018"/>
            <a:ext cx="5599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Een hele vroege </a:t>
            </a:r>
            <a:r>
              <a:rPr lang="nl-NL" b="1" dirty="0" smtClean="0"/>
              <a:t>foto van school en onderwijzerswoning, </a:t>
            </a:r>
          </a:p>
          <a:p>
            <a:pPr algn="ctr"/>
            <a:r>
              <a:rPr lang="nl-NL" b="1" dirty="0" smtClean="0"/>
              <a:t>met </a:t>
            </a:r>
            <a:r>
              <a:rPr lang="nl-NL" b="1" dirty="0" smtClean="0"/>
              <a:t>nog een bruggetje over de toenmalige sloot.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544276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1"/>
    </mc:Choice>
    <mc:Fallback>
      <p:transition spd="slow" advTm="552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7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2195736" y="6165304"/>
            <a:ext cx="4880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smtClean="0"/>
              <a:t>Dat ziet er al een stuk beter uit!</a:t>
            </a:r>
            <a:endParaRPr lang="nl-NL" sz="2800" b="1" i="1" dirty="0"/>
          </a:p>
        </p:txBody>
      </p:sp>
    </p:spTree>
    <p:extLst>
      <p:ext uri="{BB962C8B-B14F-4D97-AF65-F5344CB8AC3E}">
        <p14:creationId xmlns:p14="http://schemas.microsoft.com/office/powerpoint/2010/main" val="135850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1"/>
    </mc:Choice>
    <mc:Fallback>
      <p:transition spd="slow" advTm="4971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7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19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0"/>
    </mc:Choice>
    <mc:Fallback>
      <p:transition spd="slow" advTm="493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7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54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6"/>
    </mc:Choice>
    <mc:Fallback>
      <p:transition spd="slow" advTm="5966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7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20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3"/>
    </mc:Choice>
    <mc:Fallback>
      <p:transition spd="slow" advTm="5103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7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9593" y="1151332"/>
            <a:ext cx="6858000" cy="4555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02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8"/>
    </mc:Choice>
    <mc:Fallback>
      <p:transition spd="slow" advTm="4878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7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29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2"/>
    </mc:Choice>
    <mc:Fallback>
      <p:transition spd="slow" advTm="4982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7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8418" y="1151334"/>
            <a:ext cx="6858000" cy="4555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9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9"/>
    </mc:Choice>
    <mc:Fallback>
      <p:transition spd="slow" advTm="4989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3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1767" y="1162477"/>
            <a:ext cx="6844609" cy="4546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48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9"/>
    </mc:Choice>
    <mc:Fallback>
      <p:transition spd="slow" advTm="5169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3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23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0"/>
    </mc:Choice>
    <mc:Fallback>
      <p:transition spd="slow" advTm="499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3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204" y="1155831"/>
            <a:ext cx="6853410" cy="4552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82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5"/>
    </mc:Choice>
    <mc:Fallback>
      <p:transition spd="slow" advTm="477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922 School met den Bijbel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851"/>
            <a:ext cx="9144000" cy="580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611560" y="32196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Het </a:t>
            </a:r>
            <a:r>
              <a:rPr lang="nl-NL" sz="2000" b="1" dirty="0" smtClean="0"/>
              <a:t>dorpshuis </a:t>
            </a:r>
            <a:r>
              <a:rPr lang="nl-NL" sz="2000" b="1" dirty="0" smtClean="0"/>
              <a:t>te Abbenes in de 60-er </a:t>
            </a:r>
            <a:r>
              <a:rPr lang="nl-NL" sz="2000" b="1" dirty="0" smtClean="0"/>
              <a:t>jaren, toen nog als school in gebruik</a:t>
            </a:r>
            <a:endParaRPr lang="nl-NL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1953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4"/>
    </mc:Choice>
    <mc:Fallback>
      <p:transition spd="slow" advTm="5444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3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89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8"/>
    </mc:Choice>
    <mc:Fallback>
      <p:transition spd="slow" advTm="4848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3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01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9"/>
    </mc:Choice>
    <mc:Fallback>
      <p:transition spd="slow" advTm="5269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7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1742" y="1163911"/>
            <a:ext cx="6858001" cy="45553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692420" y="4005064"/>
            <a:ext cx="31687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b="1" i="1" dirty="0" smtClean="0"/>
              <a:t>Nu het volgende </a:t>
            </a:r>
          </a:p>
          <a:p>
            <a:pPr algn="ctr"/>
            <a:r>
              <a:rPr lang="nl-NL" sz="2800" b="1" i="1" dirty="0" smtClean="0"/>
              <a:t>onderdeel:</a:t>
            </a:r>
          </a:p>
          <a:p>
            <a:pPr algn="ctr"/>
            <a:r>
              <a:rPr lang="nl-NL" sz="2800" b="1" dirty="0" smtClean="0"/>
              <a:t>de vloer in de grote </a:t>
            </a:r>
          </a:p>
          <a:p>
            <a:pPr algn="ctr"/>
            <a:r>
              <a:rPr lang="nl-NL" sz="2800" b="1" dirty="0" smtClean="0"/>
              <a:t>zaal en keuken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167356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5"/>
    </mc:Choice>
    <mc:Fallback>
      <p:transition spd="slow" advTm="5875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3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3990" y="1147892"/>
            <a:ext cx="6837485" cy="45417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119531" y="836712"/>
            <a:ext cx="3019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Daarvoor moet de vloer</a:t>
            </a:r>
          </a:p>
          <a:p>
            <a:pPr algn="ctr"/>
            <a:r>
              <a:rPr lang="nl-NL" b="1" dirty="0"/>
              <a:t>w</a:t>
            </a:r>
            <a:r>
              <a:rPr lang="nl-NL" b="1" dirty="0" smtClean="0"/>
              <a:t>el vrij worden gemaakt,</a:t>
            </a:r>
          </a:p>
          <a:p>
            <a:pPr algn="ctr"/>
            <a:r>
              <a:rPr lang="nl-NL" b="1" dirty="0"/>
              <a:t>d</a:t>
            </a:r>
            <a:r>
              <a:rPr lang="nl-NL" b="1" dirty="0" smtClean="0"/>
              <a:t>us de keuken en de bar eruit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08886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5"/>
    </mc:Choice>
    <mc:Fallback>
      <p:transition spd="slow" advTm="5155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3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986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9"/>
    </mc:Choice>
    <mc:Fallback>
      <p:transition spd="slow" advTm="4869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3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43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9"/>
    </mc:Choice>
    <mc:Fallback>
      <p:transition spd="slow" advTm="4939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3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0426" y="1151335"/>
            <a:ext cx="6858000" cy="4555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73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6"/>
    </mc:Choice>
    <mc:Fallback>
      <p:transition spd="slow" advTm="5046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3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0426" y="1151328"/>
            <a:ext cx="6858006" cy="4555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72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2"/>
    </mc:Choice>
    <mc:Fallback>
      <p:transition spd="slow" advTm="3442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5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67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8"/>
    </mc:Choice>
    <mc:Fallback>
      <p:transition spd="slow" advTm="4968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5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95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6"/>
    </mc:Choice>
    <mc:Fallback>
      <p:transition spd="slow" advTm="361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 Praatpun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09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3131840" y="6381328"/>
            <a:ext cx="3672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Dorpshuis Het Praatpunt anno 2022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475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4"/>
    </mc:Choice>
    <mc:Fallback>
      <p:transition spd="slow" advTm="4974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5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07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1"/>
    </mc:Choice>
    <mc:Fallback>
      <p:transition spd="slow" advTm="4941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5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45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7"/>
    </mc:Choice>
    <mc:Fallback>
      <p:transition spd="slow" advTm="5277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5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00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0"/>
    </mc:Choice>
    <mc:Fallback>
      <p:transition spd="slow" advTm="418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5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79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6"/>
    </mc:Choice>
    <mc:Fallback>
      <p:transition spd="slow" advTm="5496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5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20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971600" y="6309320"/>
            <a:ext cx="764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De vloer achter de bar en in de keuken is van alles wat en niet bepaald antislip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56564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5"/>
    </mc:Choice>
    <mc:Fallback>
      <p:transition spd="slow" advTm="4965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5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2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8"/>
    </mc:Choice>
    <mc:Fallback>
      <p:transition spd="slow" advTm="5168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5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113" y="1130861"/>
            <a:ext cx="6938063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33139" y="2780928"/>
            <a:ext cx="3481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Aanpassing in de keuken voor een </a:t>
            </a:r>
          </a:p>
          <a:p>
            <a:pPr algn="ctr"/>
            <a:r>
              <a:rPr lang="nl-NL" b="1" dirty="0"/>
              <a:t>p</a:t>
            </a:r>
            <a:r>
              <a:rPr lang="nl-NL" b="1" dirty="0" smtClean="0"/>
              <a:t>raktischer gebruik van</a:t>
            </a:r>
          </a:p>
          <a:p>
            <a:pPr algn="ctr"/>
            <a:r>
              <a:rPr lang="nl-NL" b="1" dirty="0"/>
              <a:t>d</a:t>
            </a:r>
            <a:r>
              <a:rPr lang="nl-NL" b="1" dirty="0" smtClean="0"/>
              <a:t>e koelkast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943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1"/>
    </mc:Choice>
    <mc:Fallback>
      <p:transition spd="slow" advTm="4811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5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0426" y="1151332"/>
            <a:ext cx="6858001" cy="4555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67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0"/>
    </mc:Choice>
    <mc:Fallback>
      <p:transition spd="slow" advTm="515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5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3"/>
    </mc:Choice>
    <mc:Fallback>
      <p:transition spd="slow" advTm="4833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5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21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1"/>
    </mc:Choice>
    <mc:Fallback>
      <p:transition spd="slow" advTm="507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2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10312" y="5877272"/>
            <a:ext cx="535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De situatie vóór de renovatie…….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119043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9"/>
    </mc:Choice>
    <mc:Fallback>
      <p:transition spd="slow" advTm="5099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8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41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1"/>
    </mc:Choice>
    <mc:Fallback>
      <p:transition spd="slow" advTm="4981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8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/>
          <p:cNvSpPr txBox="1"/>
          <p:nvPr/>
        </p:nvSpPr>
        <p:spPr>
          <a:xfrm>
            <a:off x="3289297" y="6309320"/>
            <a:ext cx="2652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Het linoleum is verwijderd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994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1"/>
    </mc:Choice>
    <mc:Fallback>
      <p:transition spd="slow" advTm="5111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8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21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2"/>
    </mc:Choice>
    <mc:Fallback>
      <p:transition spd="slow" advTm="4752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8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12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5"/>
    </mc:Choice>
    <mc:Fallback>
      <p:transition spd="slow" advTm="4975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8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0471" y="1161423"/>
            <a:ext cx="6845875" cy="4547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5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7"/>
    </mc:Choice>
    <mc:Fallback>
      <p:transition spd="slow" advTm="4977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8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62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4"/>
    </mc:Choice>
    <mc:Fallback>
      <p:transition spd="slow" advTm="5474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8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94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9"/>
    </mc:Choice>
    <mc:Fallback>
      <p:transition spd="slow" advTm="5369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8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2195736" y="5805264"/>
            <a:ext cx="4703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smtClean="0"/>
              <a:t>Klaar voor de nieuwe vloer……</a:t>
            </a:r>
            <a:endParaRPr lang="nl-NL" sz="2800" b="1" i="1" dirty="0"/>
          </a:p>
        </p:txBody>
      </p:sp>
    </p:spTree>
    <p:extLst>
      <p:ext uri="{BB962C8B-B14F-4D97-AF65-F5344CB8AC3E}">
        <p14:creationId xmlns:p14="http://schemas.microsoft.com/office/powerpoint/2010/main" val="401221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0"/>
    </mc:Choice>
    <mc:Fallback>
      <p:transition spd="slow" advTm="476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9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292080" y="1931691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Eerst een laagje </a:t>
            </a:r>
            <a:r>
              <a:rPr lang="nl-NL" sz="2400" b="1" dirty="0" err="1" smtClean="0"/>
              <a:t>egaline</a:t>
            </a:r>
            <a:r>
              <a:rPr lang="nl-NL" sz="2400" b="1" dirty="0" smtClean="0"/>
              <a:t>….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04180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7"/>
    </mc:Choice>
    <mc:Fallback>
      <p:transition spd="slow" advTm="5217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9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686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9"/>
    </mc:Choice>
    <mc:Fallback>
      <p:transition spd="slow" advTm="462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2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8" y="404664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92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8"/>
    </mc:Choice>
    <mc:Fallback>
      <p:transition spd="slow" advTm="4878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9_1434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641" y="843346"/>
            <a:ext cx="6873892" cy="5155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87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8"/>
    </mc:Choice>
    <mc:Fallback>
      <p:transition spd="slow" advTm="4818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9_1434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7624" y="809328"/>
            <a:ext cx="6912768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3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5"/>
    </mc:Choice>
    <mc:Fallback>
      <p:transition spd="slow" advTm="5255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9_1435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454" y="857251"/>
            <a:ext cx="685800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05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6"/>
    </mc:Choice>
    <mc:Fallback>
      <p:transition spd="slow" advTm="4816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9_1435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2462" y="860749"/>
            <a:ext cx="685800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73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0"/>
    </mc:Choice>
    <mc:Fallback>
      <p:transition spd="slow" advTm="502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9_1435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194" y="746232"/>
            <a:ext cx="6972267" cy="52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19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4"/>
    </mc:Choice>
    <mc:Fallback>
      <p:transition spd="slow" advTm="5044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18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225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297400" y="129747"/>
            <a:ext cx="8549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De aansluitingen voor de nieuwe keuken zijn al gemaakt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109804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5"/>
    </mc:Choice>
    <mc:Fallback>
      <p:transition spd="slow" advTm="5015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0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6923" y="1158853"/>
            <a:ext cx="6902785" cy="4585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44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5"/>
    </mc:Choice>
    <mc:Fallback>
      <p:transition spd="slow" advTm="4835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0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4150" y="1151334"/>
            <a:ext cx="6858000" cy="4555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54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9"/>
    </mc:Choice>
    <mc:Fallback>
      <p:transition spd="slow" advTm="5069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0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88" y="0"/>
            <a:ext cx="5102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57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4"/>
    </mc:Choice>
    <mc:Fallback>
      <p:transition spd="slow" advTm="5044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0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29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3"/>
    </mc:Choice>
    <mc:Fallback>
      <p:transition spd="slow" advTm="436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02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68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2"/>
    </mc:Choice>
    <mc:Fallback>
      <p:transition spd="slow" advTm="4982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" y="13391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856372" y="6310924"/>
            <a:ext cx="787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Na alle voorbereidingen wordt er met spanning uitgekeken naar de nieuwe vloer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94357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6"/>
    </mc:Choice>
    <mc:Fallback>
      <p:transition spd="slow" advTm="4866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3a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421"/>
            <a:ext cx="5102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251406" y="836712"/>
            <a:ext cx="3494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Ook dit wandje moet nog klaar </a:t>
            </a:r>
          </a:p>
          <a:p>
            <a:r>
              <a:rPr lang="nl-NL" b="1" dirty="0"/>
              <a:t>v</a:t>
            </a:r>
            <a:r>
              <a:rPr lang="nl-NL" b="1" dirty="0" smtClean="0"/>
              <a:t>oordat de nieuwe vloer erin komt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60013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7"/>
    </mc:Choice>
    <mc:Fallback>
      <p:transition spd="slow" advTm="4757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7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1"/>
    </mc:Choice>
    <mc:Fallback>
      <p:transition spd="slow" advTm="5191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75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6"/>
    </mc:Choice>
    <mc:Fallback>
      <p:transition spd="slow" advTm="4866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0427" y="1151334"/>
            <a:ext cx="6858000" cy="4555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82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4"/>
    </mc:Choice>
    <mc:Fallback>
      <p:transition spd="slow" advTm="5304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0233" y="1151334"/>
            <a:ext cx="6858000" cy="4555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86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2"/>
    </mc:Choice>
    <mc:Fallback>
      <p:transition spd="slow" advTm="5442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0589" y="1137771"/>
            <a:ext cx="6874298" cy="4566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85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7"/>
    </mc:Choice>
    <mc:Fallback>
      <p:transition spd="slow" advTm="5547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6148" y="1149749"/>
            <a:ext cx="6848553" cy="45490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96142" y="5445224"/>
            <a:ext cx="3481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smtClean="0"/>
              <a:t>Het voormalig </a:t>
            </a:r>
          </a:p>
          <a:p>
            <a:pPr algn="ctr"/>
            <a:r>
              <a:rPr lang="nl-NL" sz="2400" b="1" dirty="0" smtClean="0"/>
              <a:t>‘discohok’ wordt nu</a:t>
            </a:r>
          </a:p>
          <a:p>
            <a:pPr algn="ctr"/>
            <a:r>
              <a:rPr lang="nl-NL" sz="2400" b="1" dirty="0" smtClean="0"/>
              <a:t>voor opslag van meubilair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75170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3"/>
    </mc:Choice>
    <mc:Fallback>
      <p:transition spd="slow" advTm="5293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17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4"/>
    </mc:Choice>
    <mc:Fallback>
      <p:transition spd="slow" advTm="5284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1021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82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5"/>
    </mc:Choice>
    <mc:Fallback>
      <p:transition spd="slow" advTm="510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376</Words>
  <Application>Microsoft Office PowerPoint</Application>
  <PresentationFormat>Diavoorstelling (4:3)</PresentationFormat>
  <Paragraphs>71</Paragraphs>
  <Slides>165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165</vt:i4>
      </vt:variant>
    </vt:vector>
  </HeadingPairs>
  <TitlesOfParts>
    <vt:vector size="166" baseType="lpstr">
      <vt:lpstr>Kantoorthema</vt:lpstr>
      <vt:lpstr>Renovatie Dorpshuis Abbenes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Renovatie Dorpshuis Abbenes</dc:title>
  <dc:creator>Ria</dc:creator>
  <cp:lastModifiedBy>Ria</cp:lastModifiedBy>
  <cp:revision>27</cp:revision>
  <dcterms:created xsi:type="dcterms:W3CDTF">2022-03-09T23:35:39Z</dcterms:created>
  <dcterms:modified xsi:type="dcterms:W3CDTF">2022-03-11T00:38:52Z</dcterms:modified>
</cp:coreProperties>
</file>